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tif" ContentType="image/tiff"/>
  <Default Extension="avi" ContentType="video/x-msvide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422" r:id="rId2"/>
    <p:sldId id="445" r:id="rId3"/>
    <p:sldId id="447" r:id="rId4"/>
    <p:sldId id="465" r:id="rId5"/>
    <p:sldId id="430" r:id="rId6"/>
    <p:sldId id="428" r:id="rId7"/>
    <p:sldId id="421" r:id="rId8"/>
    <p:sldId id="364" r:id="rId9"/>
    <p:sldId id="449" r:id="rId10"/>
    <p:sldId id="260" r:id="rId11"/>
    <p:sldId id="439" r:id="rId12"/>
    <p:sldId id="467" r:id="rId13"/>
    <p:sldId id="357" r:id="rId14"/>
    <p:sldId id="424" r:id="rId15"/>
    <p:sldId id="361" r:id="rId16"/>
    <p:sldId id="437" r:id="rId17"/>
    <p:sldId id="389" r:id="rId18"/>
    <p:sldId id="390" r:id="rId19"/>
    <p:sldId id="432" r:id="rId20"/>
    <p:sldId id="395" r:id="rId21"/>
    <p:sldId id="384" r:id="rId22"/>
    <p:sldId id="356" r:id="rId23"/>
    <p:sldId id="441" r:id="rId24"/>
    <p:sldId id="474" r:id="rId25"/>
    <p:sldId id="366" r:id="rId26"/>
    <p:sldId id="324" r:id="rId27"/>
    <p:sldId id="334" r:id="rId28"/>
    <p:sldId id="328" r:id="rId29"/>
    <p:sldId id="436" r:id="rId30"/>
    <p:sldId id="470" r:id="rId31"/>
    <p:sldId id="471" r:id="rId32"/>
    <p:sldId id="468" r:id="rId33"/>
    <p:sldId id="451" r:id="rId34"/>
    <p:sldId id="452" r:id="rId35"/>
    <p:sldId id="455" r:id="rId36"/>
    <p:sldId id="45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7" autoAdjust="0"/>
    <p:restoredTop sz="93349" autoAdjust="0"/>
  </p:normalViewPr>
  <p:slideViewPr>
    <p:cSldViewPr>
      <p:cViewPr varScale="1">
        <p:scale>
          <a:sx n="81" d="100"/>
          <a:sy n="81" d="100"/>
        </p:scale>
        <p:origin x="1536" y="67"/>
      </p:cViewPr>
      <p:guideLst>
        <p:guide orient="horz" pos="2160"/>
        <p:guide pos="2880"/>
      </p:guideLst>
    </p:cSldViewPr>
  </p:slideViewPr>
  <p:outlineViewPr>
    <p:cViewPr>
      <p:scale>
        <a:sx n="33" d="100"/>
        <a:sy n="33" d="100"/>
      </p:scale>
      <p:origin x="0" y="2838"/>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5930446194225721E-2"/>
          <c:y val="6.0659813356663747E-2"/>
          <c:w val="0.89238910761154855"/>
          <c:h val="0.89719889180519097"/>
        </c:manualLayout>
      </c:layout>
      <c:scatterChart>
        <c:scatterStyle val="smoothMarker"/>
        <c:varyColors val="0"/>
        <c:ser>
          <c:idx val="1"/>
          <c:order val="1"/>
          <c:spPr>
            <a:ln>
              <a:solidFill>
                <a:srgbClr val="FF0000"/>
              </a:solidFill>
            </a:ln>
          </c:spPr>
          <c:marker>
            <c:symbol val="none"/>
          </c:marker>
          <c:xVal>
            <c:numRef>
              <c:f>control!$A$1:$A$160</c:f>
              <c:numCache>
                <c:formatCode>General</c:formatCode>
                <c:ptCount val="160"/>
                <c:pt idx="0">
                  <c:v>0</c:v>
                </c:pt>
                <c:pt idx="1">
                  <c:v>1.7004989199260574E-3</c:v>
                </c:pt>
                <c:pt idx="2">
                  <c:v>1.864184087389797</c:v>
                </c:pt>
                <c:pt idx="3">
                  <c:v>3.1407243337365749</c:v>
                </c:pt>
                <c:pt idx="4">
                  <c:v>5.252841163651591</c:v>
                </c:pt>
                <c:pt idx="5">
                  <c:v>6.4205494791231015</c:v>
                </c:pt>
                <c:pt idx="6">
                  <c:v>8.4183927816190867</c:v>
                </c:pt>
                <c:pt idx="7">
                  <c:v>10.712705924383323</c:v>
                </c:pt>
                <c:pt idx="8">
                  <c:v>13.705243923669199</c:v>
                </c:pt>
                <c:pt idx="9">
                  <c:v>15.171559849479724</c:v>
                </c:pt>
                <c:pt idx="10">
                  <c:v>14.242990267833244</c:v>
                </c:pt>
                <c:pt idx="11">
                  <c:v>15.884117482612169</c:v>
                </c:pt>
                <c:pt idx="12">
                  <c:v>17.58388761728683</c:v>
                </c:pt>
                <c:pt idx="13">
                  <c:v>15.00505671237725</c:v>
                </c:pt>
                <c:pt idx="14">
                  <c:v>11.667074503929253</c:v>
                </c:pt>
                <c:pt idx="15">
                  <c:v>8.8551780756229501</c:v>
                </c:pt>
                <c:pt idx="16">
                  <c:v>2.74771474049995</c:v>
                </c:pt>
                <c:pt idx="17">
                  <c:v>-3.7710749905114511</c:v>
                </c:pt>
                <c:pt idx="18">
                  <c:v>-9.8567233537759726</c:v>
                </c:pt>
                <c:pt idx="19">
                  <c:v>-15.866189365427806</c:v>
                </c:pt>
                <c:pt idx="20">
                  <c:v>-21.760410135992078</c:v>
                </c:pt>
                <c:pt idx="21">
                  <c:v>-25.680157317788495</c:v>
                </c:pt>
                <c:pt idx="22">
                  <c:v>-29.517940451644474</c:v>
                </c:pt>
                <c:pt idx="23">
                  <c:v>-34.425094477716812</c:v>
                </c:pt>
                <c:pt idx="24">
                  <c:v>-38.979079170962216</c:v>
                </c:pt>
                <c:pt idx="25">
                  <c:v>-41.750576603499418</c:v>
                </c:pt>
                <c:pt idx="26">
                  <c:v>-43.364617299768092</c:v>
                </c:pt>
                <c:pt idx="27">
                  <c:v>-48.049200310063824</c:v>
                </c:pt>
                <c:pt idx="28">
                  <c:v>-51.504103965677594</c:v>
                </c:pt>
                <c:pt idx="29">
                  <c:v>-52.812152027726427</c:v>
                </c:pt>
                <c:pt idx="30">
                  <c:v>-54.681364733350861</c:v>
                </c:pt>
                <c:pt idx="31">
                  <c:v>-56.199278654960288</c:v>
                </c:pt>
                <c:pt idx="32">
                  <c:v>-59.376150737166149</c:v>
                </c:pt>
                <c:pt idx="33">
                  <c:v>-61.242108202001013</c:v>
                </c:pt>
                <c:pt idx="34">
                  <c:v>-61.94356400647051</c:v>
                </c:pt>
                <c:pt idx="35">
                  <c:v>-60.016825851669147</c:v>
                </c:pt>
                <c:pt idx="36">
                  <c:v>-61.182032004444196</c:v>
                </c:pt>
                <c:pt idx="37">
                  <c:v>-54.567358427190676</c:v>
                </c:pt>
                <c:pt idx="38">
                  <c:v>-49.021958570786666</c:v>
                </c:pt>
                <c:pt idx="39">
                  <c:v>-44.639384168669807</c:v>
                </c:pt>
                <c:pt idx="40">
                  <c:v>-38.159633034291566</c:v>
                </c:pt>
                <c:pt idx="41">
                  <c:v>-30.853075032203559</c:v>
                </c:pt>
                <c:pt idx="42">
                  <c:v>-23.420145667523336</c:v>
                </c:pt>
                <c:pt idx="43">
                  <c:v>-18.349840916504952</c:v>
                </c:pt>
                <c:pt idx="44">
                  <c:v>-16.158237908504248</c:v>
                </c:pt>
                <c:pt idx="45">
                  <c:v>-13.810820613754894</c:v>
                </c:pt>
                <c:pt idx="46">
                  <c:v>-11.986525372458219</c:v>
                </c:pt>
                <c:pt idx="47">
                  <c:v>-7.2406272296782994</c:v>
                </c:pt>
                <c:pt idx="48">
                  <c:v>-3.868392114414648</c:v>
                </c:pt>
                <c:pt idx="49">
                  <c:v>-0.46438196219009303</c:v>
                </c:pt>
                <c:pt idx="50">
                  <c:v>2.2442213031515577</c:v>
                </c:pt>
                <c:pt idx="51">
                  <c:v>5.4888218280539016</c:v>
                </c:pt>
                <c:pt idx="52">
                  <c:v>9.0560798765913582</c:v>
                </c:pt>
                <c:pt idx="53">
                  <c:v>12.343581559959265</c:v>
                </c:pt>
                <c:pt idx="54">
                  <c:v>15.71848888781137</c:v>
                </c:pt>
                <c:pt idx="55">
                  <c:v>18.321466877383902</c:v>
                </c:pt>
                <c:pt idx="56">
                  <c:v>20.104075602300671</c:v>
                </c:pt>
                <c:pt idx="57">
                  <c:v>22.785422299240079</c:v>
                </c:pt>
                <c:pt idx="58">
                  <c:v>24.228757196789889</c:v>
                </c:pt>
                <c:pt idx="59">
                  <c:v>25.375816596805155</c:v>
                </c:pt>
                <c:pt idx="60">
                  <c:v>27.779204598861792</c:v>
                </c:pt>
                <c:pt idx="61">
                  <c:v>27.464903812776029</c:v>
                </c:pt>
                <c:pt idx="62">
                  <c:v>29.018139526236492</c:v>
                </c:pt>
                <c:pt idx="63">
                  <c:v>29.042383782266295</c:v>
                </c:pt>
                <c:pt idx="64">
                  <c:v>29.219478598355735</c:v>
                </c:pt>
                <c:pt idx="65">
                  <c:v>31.291998096278189</c:v>
                </c:pt>
                <c:pt idx="66">
                  <c:v>32.883810842379255</c:v>
                </c:pt>
                <c:pt idx="67">
                  <c:v>34.115214988822856</c:v>
                </c:pt>
                <c:pt idx="68">
                  <c:v>32.394553010274819</c:v>
                </c:pt>
                <c:pt idx="69">
                  <c:v>31.357685940270763</c:v>
                </c:pt>
                <c:pt idx="70">
                  <c:v>30.074489455294557</c:v>
                </c:pt>
                <c:pt idx="71">
                  <c:v>27.826867154303148</c:v>
                </c:pt>
                <c:pt idx="72">
                  <c:v>24.351921904275965</c:v>
                </c:pt>
                <c:pt idx="73">
                  <c:v>22.240582445295772</c:v>
                </c:pt>
                <c:pt idx="74">
                  <c:v>19.433204485548131</c:v>
                </c:pt>
                <c:pt idx="75">
                  <c:v>17.425546874999998</c:v>
                </c:pt>
                <c:pt idx="76">
                  <c:v>13.073484282074954</c:v>
                </c:pt>
                <c:pt idx="77">
                  <c:v>11.371382034595824</c:v>
                </c:pt>
                <c:pt idx="78">
                  <c:v>9.5044771489341464</c:v>
                </c:pt>
                <c:pt idx="79">
                  <c:v>7.0954046219166136</c:v>
                </c:pt>
                <c:pt idx="80">
                  <c:v>8.3796214062447714</c:v>
                </c:pt>
                <c:pt idx="81">
                  <c:v>8.150248394788461</c:v>
                </c:pt>
                <c:pt idx="82">
                  <c:v>6.2769301989144894</c:v>
                </c:pt>
                <c:pt idx="83">
                  <c:v>5.3003579620426677</c:v>
                </c:pt>
                <c:pt idx="84">
                  <c:v>4.2843827359119881</c:v>
                </c:pt>
                <c:pt idx="85">
                  <c:v>7.9498324506543181</c:v>
                </c:pt>
                <c:pt idx="86">
                  <c:v>10.14925775368668</c:v>
                </c:pt>
                <c:pt idx="87">
                  <c:v>9.4964119254853543</c:v>
                </c:pt>
                <c:pt idx="88">
                  <c:v>10.790151503765099</c:v>
                </c:pt>
                <c:pt idx="89">
                  <c:v>12.367194202104523</c:v>
                </c:pt>
                <c:pt idx="90">
                  <c:v>12.543511647259143</c:v>
                </c:pt>
                <c:pt idx="91">
                  <c:v>11.877693441582952</c:v>
                </c:pt>
                <c:pt idx="92">
                  <c:v>10.934936840375945</c:v>
                </c:pt>
                <c:pt idx="93">
                  <c:v>10.553684982528523</c:v>
                </c:pt>
                <c:pt idx="94">
                  <c:v>11.611103796621972</c:v>
                </c:pt>
                <c:pt idx="95">
                  <c:v>19.106368593138342</c:v>
                </c:pt>
                <c:pt idx="96">
                  <c:v>19.669476664051</c:v>
                </c:pt>
                <c:pt idx="97">
                  <c:v>19.514634090970876</c:v>
                </c:pt>
                <c:pt idx="98">
                  <c:v>21.05766681091178</c:v>
                </c:pt>
                <c:pt idx="99">
                  <c:v>18.210788690538426</c:v>
                </c:pt>
                <c:pt idx="100">
                  <c:v>19.500544242777202</c:v>
                </c:pt>
                <c:pt idx="101">
                  <c:v>16.685732673465314</c:v>
                </c:pt>
                <c:pt idx="102">
                  <c:v>16.748942647603133</c:v>
                </c:pt>
                <c:pt idx="103">
                  <c:v>17.147150908966392</c:v>
                </c:pt>
                <c:pt idx="104">
                  <c:v>16.44523354050434</c:v>
                </c:pt>
                <c:pt idx="105">
                  <c:v>15.438246665807556</c:v>
                </c:pt>
                <c:pt idx="106">
                  <c:v>16.181704793599227</c:v>
                </c:pt>
                <c:pt idx="107">
                  <c:v>14.933247072272945</c:v>
                </c:pt>
                <c:pt idx="108">
                  <c:v>13.656123797725048</c:v>
                </c:pt>
                <c:pt idx="109">
                  <c:v>13.150006733471628</c:v>
                </c:pt>
                <c:pt idx="110">
                  <c:v>11.234904849850901</c:v>
                </c:pt>
                <c:pt idx="111">
                  <c:v>10.646192123772501</c:v>
                </c:pt>
                <c:pt idx="112">
                  <c:v>11.486238590215972</c:v>
                </c:pt>
                <c:pt idx="113">
                  <c:v>9.8699386596679695</c:v>
                </c:pt>
                <c:pt idx="114">
                  <c:v>9.2397823456267982</c:v>
                </c:pt>
                <c:pt idx="115">
                  <c:v>8.8214110256415612</c:v>
                </c:pt>
                <c:pt idx="116">
                  <c:v>12.407131633881074</c:v>
                </c:pt>
                <c:pt idx="117">
                  <c:v>14.377572610924535</c:v>
                </c:pt>
                <c:pt idx="118">
                  <c:v>13.522610339669139</c:v>
                </c:pt>
                <c:pt idx="119">
                  <c:v>13.436273580220323</c:v>
                </c:pt>
                <c:pt idx="120">
                  <c:v>14.990869692816725</c:v>
                </c:pt>
                <c:pt idx="121">
                  <c:v>14.148442527885356</c:v>
                </c:pt>
                <c:pt idx="122">
                  <c:v>16.569224204608663</c:v>
                </c:pt>
                <c:pt idx="123">
                  <c:v>17.465921577927386</c:v>
                </c:pt>
                <c:pt idx="124">
                  <c:v>18.862614219387797</c:v>
                </c:pt>
                <c:pt idx="125">
                  <c:v>16.616595245949462</c:v>
                </c:pt>
                <c:pt idx="126">
                  <c:v>15.180013758395928</c:v>
                </c:pt>
                <c:pt idx="127">
                  <c:v>13.718896500712033</c:v>
                </c:pt>
                <c:pt idx="128">
                  <c:v>9.9000131977089474</c:v>
                </c:pt>
                <c:pt idx="129">
                  <c:v>5.6713096550036806</c:v>
                </c:pt>
                <c:pt idx="130">
                  <c:v>1.5658194054679135</c:v>
                </c:pt>
                <c:pt idx="131">
                  <c:v>-0.98070201996307049</c:v>
                </c:pt>
                <c:pt idx="132">
                  <c:v>-5.499850778191707</c:v>
                </c:pt>
                <c:pt idx="133">
                  <c:v>-7.6006957295517852</c:v>
                </c:pt>
                <c:pt idx="134">
                  <c:v>-11.708372334841743</c:v>
                </c:pt>
                <c:pt idx="135">
                  <c:v>-16.292625908861833</c:v>
                </c:pt>
                <c:pt idx="136">
                  <c:v>-20.161406708743893</c:v>
                </c:pt>
                <c:pt idx="137">
                  <c:v>-23.033452213132151</c:v>
                </c:pt>
                <c:pt idx="138">
                  <c:v>-23.6887273255048</c:v>
                </c:pt>
                <c:pt idx="139">
                  <c:v>-25.30663058360588</c:v>
                </c:pt>
                <c:pt idx="140">
                  <c:v>-27.972041176381406</c:v>
                </c:pt>
                <c:pt idx="141">
                  <c:v>-28.80756917426622</c:v>
                </c:pt>
                <c:pt idx="142">
                  <c:v>-27.87389809585996</c:v>
                </c:pt>
                <c:pt idx="143">
                  <c:v>-26.778436691643595</c:v>
                </c:pt>
                <c:pt idx="144">
                  <c:v>-25.303423928499733</c:v>
                </c:pt>
                <c:pt idx="145">
                  <c:v>-23.295231875433913</c:v>
                </c:pt>
                <c:pt idx="146">
                  <c:v>-24.576144833289071</c:v>
                </c:pt>
                <c:pt idx="147">
                  <c:v>-21.107029865273063</c:v>
                </c:pt>
                <c:pt idx="148">
                  <c:v>-19.014104380311498</c:v>
                </c:pt>
                <c:pt idx="149">
                  <c:v>-17.358401460504634</c:v>
                </c:pt>
                <c:pt idx="150">
                  <c:v>-17.275368527528816</c:v>
                </c:pt>
                <c:pt idx="151">
                  <c:v>-16.312108767915845</c:v>
                </c:pt>
                <c:pt idx="152">
                  <c:v>-17.461403109368728</c:v>
                </c:pt>
                <c:pt idx="153">
                  <c:v>-21.109604906494663</c:v>
                </c:pt>
                <c:pt idx="154">
                  <c:v>-23.547877429251496</c:v>
                </c:pt>
                <c:pt idx="155">
                  <c:v>-28.365147940984887</c:v>
                </c:pt>
                <c:pt idx="156">
                  <c:v>-34.148010325135715</c:v>
                </c:pt>
                <c:pt idx="157">
                  <c:v>-39.86907171996809</c:v>
                </c:pt>
                <c:pt idx="158">
                  <c:v>-43.04103664814788</c:v>
                </c:pt>
                <c:pt idx="159">
                  <c:v>-47.753726476305815</c:v>
                </c:pt>
              </c:numCache>
            </c:numRef>
          </c:xVal>
          <c:yVal>
            <c:numRef>
              <c:f>control!$B$1:$B$160</c:f>
              <c:numCache>
                <c:formatCode>General</c:formatCode>
                <c:ptCount val="160"/>
                <c:pt idx="0">
                  <c:v>0</c:v>
                </c:pt>
                <c:pt idx="1">
                  <c:v>-0.73063317081420565</c:v>
                </c:pt>
                <c:pt idx="2">
                  <c:v>-2.6710040274977365</c:v>
                </c:pt>
                <c:pt idx="3">
                  <c:v>-4.0195513269470711</c:v>
                </c:pt>
                <c:pt idx="4">
                  <c:v>-4.2975106546653894</c:v>
                </c:pt>
                <c:pt idx="5">
                  <c:v>-4.6981491123415386</c:v>
                </c:pt>
                <c:pt idx="6">
                  <c:v>-1.9381359101575661</c:v>
                </c:pt>
                <c:pt idx="7">
                  <c:v>-1.9064579724417221</c:v>
                </c:pt>
                <c:pt idx="8">
                  <c:v>-2.645642243007444</c:v>
                </c:pt>
                <c:pt idx="9">
                  <c:v>-2.5333604729747514</c:v>
                </c:pt>
                <c:pt idx="10">
                  <c:v>-4.3606721869209064</c:v>
                </c:pt>
                <c:pt idx="11">
                  <c:v>-4.1385865223516998</c:v>
                </c:pt>
                <c:pt idx="12">
                  <c:v>-5.7630039603755163</c:v>
                </c:pt>
                <c:pt idx="13">
                  <c:v>-3.0339399089967465</c:v>
                </c:pt>
                <c:pt idx="14">
                  <c:v>-4.9839307529007328</c:v>
                </c:pt>
                <c:pt idx="15">
                  <c:v>-6.7699931277046304</c:v>
                </c:pt>
                <c:pt idx="16">
                  <c:v>-6.151981827481416</c:v>
                </c:pt>
                <c:pt idx="17">
                  <c:v>-9.8963432169706032</c:v>
                </c:pt>
                <c:pt idx="18">
                  <c:v>-12.498258245339612</c:v>
                </c:pt>
                <c:pt idx="19">
                  <c:v>-14.512187994203799</c:v>
                </c:pt>
                <c:pt idx="20">
                  <c:v>-18.593637622761278</c:v>
                </c:pt>
                <c:pt idx="21">
                  <c:v>-20.974244359265761</c:v>
                </c:pt>
                <c:pt idx="22">
                  <c:v>-23.07888378560768</c:v>
                </c:pt>
                <c:pt idx="23">
                  <c:v>-27.219510911309172</c:v>
                </c:pt>
                <c:pt idx="24">
                  <c:v>-30.913634589758203</c:v>
                </c:pt>
                <c:pt idx="25">
                  <c:v>-34.808952041338074</c:v>
                </c:pt>
                <c:pt idx="26">
                  <c:v>-39.145379917031669</c:v>
                </c:pt>
                <c:pt idx="27">
                  <c:v>-43.372003898188751</c:v>
                </c:pt>
                <c:pt idx="28">
                  <c:v>-47.607470493861605</c:v>
                </c:pt>
                <c:pt idx="29">
                  <c:v>-47.27222851496694</c:v>
                </c:pt>
                <c:pt idx="30">
                  <c:v>-43.014946897768908</c:v>
                </c:pt>
                <c:pt idx="31">
                  <c:v>-46.085714838650027</c:v>
                </c:pt>
                <c:pt idx="32">
                  <c:v>-45.69931201862839</c:v>
                </c:pt>
                <c:pt idx="33">
                  <c:v>-44.693974768296727</c:v>
                </c:pt>
                <c:pt idx="34">
                  <c:v>-44.046763405853845</c:v>
                </c:pt>
                <c:pt idx="35">
                  <c:v>-44.644465844167208</c:v>
                </c:pt>
                <c:pt idx="36">
                  <c:v>-40.365514962826133</c:v>
                </c:pt>
                <c:pt idx="37">
                  <c:v>-39.150724354376372</c:v>
                </c:pt>
                <c:pt idx="38">
                  <c:v>-35.221153917996389</c:v>
                </c:pt>
                <c:pt idx="39">
                  <c:v>-34.954563666084063</c:v>
                </c:pt>
                <c:pt idx="40">
                  <c:v>-30.097441835634793</c:v>
                </c:pt>
                <c:pt idx="41">
                  <c:v>-24.611522658684827</c:v>
                </c:pt>
                <c:pt idx="42">
                  <c:v>-22.435656458276302</c:v>
                </c:pt>
                <c:pt idx="43">
                  <c:v>-21.41384862376416</c:v>
                </c:pt>
                <c:pt idx="44">
                  <c:v>-22.297818560577145</c:v>
                </c:pt>
                <c:pt idx="45">
                  <c:v>-21.641035796707854</c:v>
                </c:pt>
                <c:pt idx="46">
                  <c:v>-21.580400725742557</c:v>
                </c:pt>
                <c:pt idx="47">
                  <c:v>-16.9932701527886</c:v>
                </c:pt>
                <c:pt idx="48">
                  <c:v>-14.523557070009792</c:v>
                </c:pt>
                <c:pt idx="49">
                  <c:v>-13.3808677799194</c:v>
                </c:pt>
                <c:pt idx="50">
                  <c:v>-12.618119399242966</c:v>
                </c:pt>
                <c:pt idx="51">
                  <c:v>-9.9535772823529101</c:v>
                </c:pt>
                <c:pt idx="52">
                  <c:v>-8.6455991209292353</c:v>
                </c:pt>
                <c:pt idx="53">
                  <c:v>-6.0942133183646394</c:v>
                </c:pt>
                <c:pt idx="54">
                  <c:v>-3.8271515825379572</c:v>
                </c:pt>
                <c:pt idx="55">
                  <c:v>-0.98721474915373353</c:v>
                </c:pt>
                <c:pt idx="56">
                  <c:v>0.70779784761413411</c:v>
                </c:pt>
                <c:pt idx="57">
                  <c:v>1.5241363591196724</c:v>
                </c:pt>
                <c:pt idx="58">
                  <c:v>0.21640112666621042</c:v>
                </c:pt>
                <c:pt idx="59">
                  <c:v>3.062411184305772</c:v>
                </c:pt>
                <c:pt idx="60">
                  <c:v>2.766572284379738</c:v>
                </c:pt>
                <c:pt idx="61">
                  <c:v>1.8018041720737343</c:v>
                </c:pt>
                <c:pt idx="62">
                  <c:v>4.1709932469781839</c:v>
                </c:pt>
                <c:pt idx="63">
                  <c:v>3.8220500741634731</c:v>
                </c:pt>
                <c:pt idx="64">
                  <c:v>4.4026017271797615</c:v>
                </c:pt>
                <c:pt idx="65">
                  <c:v>5.6858497194356996</c:v>
                </c:pt>
                <c:pt idx="66">
                  <c:v>7.5062136648337479</c:v>
                </c:pt>
                <c:pt idx="67">
                  <c:v>9.0092637893388865</c:v>
                </c:pt>
                <c:pt idx="68">
                  <c:v>10.899688449746515</c:v>
                </c:pt>
                <c:pt idx="69">
                  <c:v>9.6680871565579718</c:v>
                </c:pt>
                <c:pt idx="70">
                  <c:v>14.036095798379328</c:v>
                </c:pt>
                <c:pt idx="71">
                  <c:v>17.386523569770258</c:v>
                </c:pt>
                <c:pt idx="72">
                  <c:v>18.458666286910642</c:v>
                </c:pt>
                <c:pt idx="73">
                  <c:v>17.574987864861914</c:v>
                </c:pt>
                <c:pt idx="74">
                  <c:v>18.040731286555289</c:v>
                </c:pt>
                <c:pt idx="75">
                  <c:v>17.675463286942229</c:v>
                </c:pt>
                <c:pt idx="76">
                  <c:v>19.778693725256907</c:v>
                </c:pt>
                <c:pt idx="77">
                  <c:v>20.447768695019004</c:v>
                </c:pt>
                <c:pt idx="78">
                  <c:v>23.138012696957652</c:v>
                </c:pt>
                <c:pt idx="79">
                  <c:v>25.512060351266374</c:v>
                </c:pt>
                <c:pt idx="80">
                  <c:v>24.922520326352185</c:v>
                </c:pt>
                <c:pt idx="81">
                  <c:v>27.477695820852109</c:v>
                </c:pt>
                <c:pt idx="82">
                  <c:v>32.774276158417656</c:v>
                </c:pt>
                <c:pt idx="83">
                  <c:v>34.941105401134237</c:v>
                </c:pt>
                <c:pt idx="84">
                  <c:v>34.491346705680911</c:v>
                </c:pt>
                <c:pt idx="85">
                  <c:v>34.418613771998977</c:v>
                </c:pt>
                <c:pt idx="86">
                  <c:v>33.106214303317415</c:v>
                </c:pt>
                <c:pt idx="87">
                  <c:v>30.34289726713854</c:v>
                </c:pt>
                <c:pt idx="88">
                  <c:v>30.516348551870998</c:v>
                </c:pt>
                <c:pt idx="89">
                  <c:v>27.907194240189629</c:v>
                </c:pt>
                <c:pt idx="90">
                  <c:v>25.978095287724003</c:v>
                </c:pt>
                <c:pt idx="91">
                  <c:v>25.001617999053707</c:v>
                </c:pt>
                <c:pt idx="92">
                  <c:v>25.312761424103194</c:v>
                </c:pt>
                <c:pt idx="93">
                  <c:v>25.148055582298422</c:v>
                </c:pt>
                <c:pt idx="94">
                  <c:v>26.897727197364336</c:v>
                </c:pt>
                <c:pt idx="95">
                  <c:v>29.518493513821912</c:v>
                </c:pt>
                <c:pt idx="96">
                  <c:v>29.613478741175403</c:v>
                </c:pt>
                <c:pt idx="97">
                  <c:v>26.421343486775605</c:v>
                </c:pt>
                <c:pt idx="98">
                  <c:v>25.727489762051729</c:v>
                </c:pt>
                <c:pt idx="99">
                  <c:v>24.369662575940239</c:v>
                </c:pt>
                <c:pt idx="100">
                  <c:v>25.348034710578197</c:v>
                </c:pt>
                <c:pt idx="101">
                  <c:v>27.595564957199713</c:v>
                </c:pt>
                <c:pt idx="102">
                  <c:v>28.340871037814818</c:v>
                </c:pt>
                <c:pt idx="103">
                  <c:v>27.493194689151732</c:v>
                </c:pt>
                <c:pt idx="104">
                  <c:v>28.964275361176771</c:v>
                </c:pt>
                <c:pt idx="105">
                  <c:v>29.481762653525628</c:v>
                </c:pt>
                <c:pt idx="106">
                  <c:v>29.014804586981185</c:v>
                </c:pt>
                <c:pt idx="107">
                  <c:v>29.718521227895732</c:v>
                </c:pt>
                <c:pt idx="108">
                  <c:v>29.893235743273301</c:v>
                </c:pt>
                <c:pt idx="109">
                  <c:v>29.647051524858913</c:v>
                </c:pt>
                <c:pt idx="110">
                  <c:v>30.146319144441755</c:v>
                </c:pt>
                <c:pt idx="111">
                  <c:v>29.669255232736429</c:v>
                </c:pt>
                <c:pt idx="112">
                  <c:v>29.624167615864799</c:v>
                </c:pt>
                <c:pt idx="113">
                  <c:v>29.71526597969487</c:v>
                </c:pt>
                <c:pt idx="114">
                  <c:v>29.835224305186312</c:v>
                </c:pt>
                <c:pt idx="115">
                  <c:v>29.47316296798007</c:v>
                </c:pt>
                <c:pt idx="116">
                  <c:v>32.698190804946776</c:v>
                </c:pt>
                <c:pt idx="117">
                  <c:v>35.038957190336241</c:v>
                </c:pt>
                <c:pt idx="118">
                  <c:v>32.679193759476078</c:v>
                </c:pt>
                <c:pt idx="119">
                  <c:v>30.053520277820187</c:v>
                </c:pt>
                <c:pt idx="120">
                  <c:v>32.113849459995158</c:v>
                </c:pt>
                <c:pt idx="121">
                  <c:v>32.323254232319215</c:v>
                </c:pt>
                <c:pt idx="122">
                  <c:v>33.564281169552046</c:v>
                </c:pt>
                <c:pt idx="123">
                  <c:v>35.153765421659159</c:v>
                </c:pt>
                <c:pt idx="124">
                  <c:v>37.916499428309521</c:v>
                </c:pt>
                <c:pt idx="125">
                  <c:v>38.997922032112058</c:v>
                </c:pt>
                <c:pt idx="126">
                  <c:v>38.964543591604723</c:v>
                </c:pt>
                <c:pt idx="127">
                  <c:v>38.818591866300437</c:v>
                </c:pt>
                <c:pt idx="128">
                  <c:v>37.649034632104424</c:v>
                </c:pt>
                <c:pt idx="129">
                  <c:v>35.899363017038517</c:v>
                </c:pt>
                <c:pt idx="130">
                  <c:v>34.068115853774898</c:v>
                </c:pt>
                <c:pt idx="131">
                  <c:v>32.418919660789307</c:v>
                </c:pt>
                <c:pt idx="132">
                  <c:v>30.988796813142269</c:v>
                </c:pt>
                <c:pt idx="133">
                  <c:v>29.08957812401291</c:v>
                </c:pt>
                <c:pt idx="134">
                  <c:v>27.015256233153639</c:v>
                </c:pt>
                <c:pt idx="135">
                  <c:v>22.689662989531566</c:v>
                </c:pt>
                <c:pt idx="136">
                  <c:v>20.979831725580674</c:v>
                </c:pt>
                <c:pt idx="137">
                  <c:v>17.641356059524249</c:v>
                </c:pt>
                <c:pt idx="138">
                  <c:v>15.787808016795033</c:v>
                </c:pt>
                <c:pt idx="139">
                  <c:v>16.409025979425067</c:v>
                </c:pt>
                <c:pt idx="140">
                  <c:v>15.003438957769594</c:v>
                </c:pt>
                <c:pt idx="141">
                  <c:v>16.027773253571954</c:v>
                </c:pt>
                <c:pt idx="142">
                  <c:v>17.588640472987912</c:v>
                </c:pt>
                <c:pt idx="143">
                  <c:v>18.724770680882539</c:v>
                </c:pt>
                <c:pt idx="144">
                  <c:v>20.264308736713748</c:v>
                </c:pt>
                <c:pt idx="145">
                  <c:v>21.366720403542736</c:v>
                </c:pt>
                <c:pt idx="146">
                  <c:v>21.466175523948156</c:v>
                </c:pt>
                <c:pt idx="147">
                  <c:v>22.9585367737639</c:v>
                </c:pt>
                <c:pt idx="148">
                  <c:v>23.21390370725236</c:v>
                </c:pt>
                <c:pt idx="149">
                  <c:v>24.629305059304457</c:v>
                </c:pt>
                <c:pt idx="150">
                  <c:v>24.179449192263046</c:v>
                </c:pt>
                <c:pt idx="151">
                  <c:v>26.376595970462276</c:v>
                </c:pt>
                <c:pt idx="152">
                  <c:v>24.955753009477394</c:v>
                </c:pt>
                <c:pt idx="153">
                  <c:v>21.481868735423948</c:v>
                </c:pt>
                <c:pt idx="154">
                  <c:v>18.972752573676509</c:v>
                </c:pt>
                <c:pt idx="155">
                  <c:v>14.555963794636277</c:v>
                </c:pt>
                <c:pt idx="156">
                  <c:v>12.295995584739829</c:v>
                </c:pt>
                <c:pt idx="157">
                  <c:v>7.995861297196134</c:v>
                </c:pt>
                <c:pt idx="158">
                  <c:v>4.7382809782208133</c:v>
                </c:pt>
                <c:pt idx="159">
                  <c:v>0.55917390363749786</c:v>
                </c:pt>
              </c:numCache>
            </c:numRef>
          </c:yVal>
          <c:smooth val="1"/>
        </c:ser>
        <c:ser>
          <c:idx val="2"/>
          <c:order val="2"/>
          <c:spPr>
            <a:ln>
              <a:solidFill>
                <a:srgbClr val="004C22"/>
              </a:solidFill>
            </a:ln>
          </c:spPr>
          <c:marker>
            <c:symbol val="none"/>
          </c:marker>
          <c:xVal>
            <c:numRef>
              <c:f>Sheet9!$A$1:$A$160</c:f>
              <c:numCache>
                <c:formatCode>General</c:formatCode>
                <c:ptCount val="160"/>
                <c:pt idx="0">
                  <c:v>0</c:v>
                </c:pt>
                <c:pt idx="1">
                  <c:v>1.0161452760226721</c:v>
                </c:pt>
                <c:pt idx="2">
                  <c:v>-1.0351179854007042</c:v>
                </c:pt>
                <c:pt idx="3">
                  <c:v>-1.9344389856244564</c:v>
                </c:pt>
                <c:pt idx="4">
                  <c:v>-1.6387951019744547</c:v>
                </c:pt>
                <c:pt idx="5">
                  <c:v>-2.1430416174159572</c:v>
                </c:pt>
                <c:pt idx="6">
                  <c:v>-3.2756953622952776</c:v>
                </c:pt>
                <c:pt idx="7">
                  <c:v>-3.9610935983923312</c:v>
                </c:pt>
                <c:pt idx="8">
                  <c:v>-5.5460314702885567</c:v>
                </c:pt>
                <c:pt idx="9">
                  <c:v>-5.7479292777672057</c:v>
                </c:pt>
                <c:pt idx="10">
                  <c:v>-6.1333837972310166</c:v>
                </c:pt>
                <c:pt idx="11">
                  <c:v>-6.9973830056037327</c:v>
                </c:pt>
                <c:pt idx="12">
                  <c:v>-6.3077092293651509</c:v>
                </c:pt>
                <c:pt idx="13">
                  <c:v>-5.4812910471228005</c:v>
                </c:pt>
                <c:pt idx="14">
                  <c:v>-7.6326165235629686</c:v>
                </c:pt>
                <c:pt idx="15">
                  <c:v>-8.4677315431386546</c:v>
                </c:pt>
                <c:pt idx="16">
                  <c:v>-8.7223448171350118</c:v>
                </c:pt>
                <c:pt idx="17">
                  <c:v>-8.5308929315930513</c:v>
                </c:pt>
                <c:pt idx="18">
                  <c:v>-8.539541183242962</c:v>
                </c:pt>
                <c:pt idx="19">
                  <c:v>-9.3915883134927682</c:v>
                </c:pt>
                <c:pt idx="20">
                  <c:v>-10.024441132964109</c:v>
                </c:pt>
                <c:pt idx="21">
                  <c:v>-9.3065876603381792</c:v>
                </c:pt>
                <c:pt idx="22">
                  <c:v>-10.613591130193347</c:v>
                </c:pt>
                <c:pt idx="23">
                  <c:v>-10.858147167720427</c:v>
                </c:pt>
                <c:pt idx="24">
                  <c:v>-11.316553090849066</c:v>
                </c:pt>
                <c:pt idx="25">
                  <c:v>-10.462805461679332</c:v>
                </c:pt>
                <c:pt idx="26">
                  <c:v>-11.549861542662921</c:v>
                </c:pt>
                <c:pt idx="27">
                  <c:v>-9.8792914037275619</c:v>
                </c:pt>
                <c:pt idx="28">
                  <c:v>-10.070233139593546</c:v>
                </c:pt>
                <c:pt idx="29">
                  <c:v>-10.649325900353507</c:v>
                </c:pt>
                <c:pt idx="30">
                  <c:v>-12.797833407154942</c:v>
                </c:pt>
                <c:pt idx="31">
                  <c:v>-13.986312102291263</c:v>
                </c:pt>
                <c:pt idx="32">
                  <c:v>-13.442152447914925</c:v>
                </c:pt>
                <c:pt idx="33">
                  <c:v>-14.333821202999008</c:v>
                </c:pt>
                <c:pt idx="34">
                  <c:v>-14.989849393464768</c:v>
                </c:pt>
                <c:pt idx="35">
                  <c:v>-16.094129099223036</c:v>
                </c:pt>
                <c:pt idx="36">
                  <c:v>-15.822437957502279</c:v>
                </c:pt>
                <c:pt idx="37">
                  <c:v>-16.050256227088944</c:v>
                </c:pt>
                <c:pt idx="38">
                  <c:v>-15.615973095781543</c:v>
                </c:pt>
                <c:pt idx="39">
                  <c:v>-16.937333635089228</c:v>
                </c:pt>
                <c:pt idx="40">
                  <c:v>-17.582745853726308</c:v>
                </c:pt>
                <c:pt idx="41">
                  <c:v>-18.382198981666974</c:v>
                </c:pt>
                <c:pt idx="42">
                  <c:v>-17.870421685294371</c:v>
                </c:pt>
                <c:pt idx="43">
                  <c:v>-17.77142835531296</c:v>
                </c:pt>
                <c:pt idx="44">
                  <c:v>-18.369931096601793</c:v>
                </c:pt>
                <c:pt idx="45">
                  <c:v>-18.196625963819614</c:v>
                </c:pt>
                <c:pt idx="46">
                  <c:v>-21.853281669861754</c:v>
                </c:pt>
                <c:pt idx="47">
                  <c:v>-21.84242276961594</c:v>
                </c:pt>
                <c:pt idx="48">
                  <c:v>-24.559722872290926</c:v>
                </c:pt>
                <c:pt idx="49">
                  <c:v>-27.336224630221054</c:v>
                </c:pt>
                <c:pt idx="50">
                  <c:v>-28.589370869997992</c:v>
                </c:pt>
                <c:pt idx="51">
                  <c:v>-29.69139134147693</c:v>
                </c:pt>
                <c:pt idx="52">
                  <c:v>-31.994960056933909</c:v>
                </c:pt>
                <c:pt idx="53">
                  <c:v>-33.25060845940731</c:v>
                </c:pt>
                <c:pt idx="54">
                  <c:v>-33.553443024204427</c:v>
                </c:pt>
                <c:pt idx="55">
                  <c:v>-33.753130183087173</c:v>
                </c:pt>
                <c:pt idx="56">
                  <c:v>-33.946574081649615</c:v>
                </c:pt>
                <c:pt idx="57">
                  <c:v>-37.443212839326719</c:v>
                </c:pt>
                <c:pt idx="58">
                  <c:v>-39.086064845867277</c:v>
                </c:pt>
                <c:pt idx="59">
                  <c:v>-40.51161738328301</c:v>
                </c:pt>
                <c:pt idx="60">
                  <c:v>-41.66783518462416</c:v>
                </c:pt>
                <c:pt idx="61">
                  <c:v>-41.436785967089634</c:v>
                </c:pt>
                <c:pt idx="62">
                  <c:v>-40.573539836810028</c:v>
                </c:pt>
                <c:pt idx="63">
                  <c:v>-42.798375452274428</c:v>
                </c:pt>
                <c:pt idx="64">
                  <c:v>-43.072714513741928</c:v>
                </c:pt>
                <c:pt idx="65">
                  <c:v>-42.918989411380615</c:v>
                </c:pt>
                <c:pt idx="66">
                  <c:v>-43.869738357511274</c:v>
                </c:pt>
                <c:pt idx="67">
                  <c:v>-44.320589206867098</c:v>
                </c:pt>
                <c:pt idx="68">
                  <c:v>-42.297481348989351</c:v>
                </c:pt>
                <c:pt idx="69">
                  <c:v>-43.761683797570825</c:v>
                </c:pt>
                <c:pt idx="70">
                  <c:v>-42.71835483167105</c:v>
                </c:pt>
                <c:pt idx="71">
                  <c:v>-42.57140743214773</c:v>
                </c:pt>
                <c:pt idx="72">
                  <c:v>-42.926933170620842</c:v>
                </c:pt>
                <c:pt idx="73">
                  <c:v>-42.610300271730608</c:v>
                </c:pt>
                <c:pt idx="74">
                  <c:v>-42.628738538590945</c:v>
                </c:pt>
                <c:pt idx="75">
                  <c:v>-42.429367186650474</c:v>
                </c:pt>
                <c:pt idx="76">
                  <c:v>-42.312955889160676</c:v>
                </c:pt>
                <c:pt idx="77">
                  <c:v>-42.329815121309657</c:v>
                </c:pt>
                <c:pt idx="78">
                  <c:v>-42.363193485823636</c:v>
                </c:pt>
                <c:pt idx="79">
                  <c:v>-43.967225531306461</c:v>
                </c:pt>
                <c:pt idx="80">
                  <c:v>-41.816507375909126</c:v>
                </c:pt>
                <c:pt idx="81">
                  <c:v>-42.530741215119782</c:v>
                </c:pt>
                <c:pt idx="82">
                  <c:v>-43.865414231686316</c:v>
                </c:pt>
                <c:pt idx="83">
                  <c:v>-45.403078233608596</c:v>
                </c:pt>
                <c:pt idx="84">
                  <c:v>-44.954705254107523</c:v>
                </c:pt>
                <c:pt idx="85">
                  <c:v>-45.004724215195061</c:v>
                </c:pt>
                <c:pt idx="86">
                  <c:v>-44.562278689072016</c:v>
                </c:pt>
                <c:pt idx="87">
                  <c:v>-44.635278678420271</c:v>
                </c:pt>
                <c:pt idx="88">
                  <c:v>-45.29133116172774</c:v>
                </c:pt>
                <c:pt idx="89">
                  <c:v>-47.25518877866692</c:v>
                </c:pt>
                <c:pt idx="90">
                  <c:v>-46.752885690562472</c:v>
                </c:pt>
                <c:pt idx="91">
                  <c:v>-47.340772460022627</c:v>
                </c:pt>
                <c:pt idx="92">
                  <c:v>-48.140541394905561</c:v>
                </c:pt>
                <c:pt idx="93">
                  <c:v>-48.381574970384229</c:v>
                </c:pt>
                <c:pt idx="94">
                  <c:v>-49.287430745028836</c:v>
                </c:pt>
                <c:pt idx="95">
                  <c:v>-50.156677207211608</c:v>
                </c:pt>
                <c:pt idx="96">
                  <c:v>-50.829734679718342</c:v>
                </c:pt>
                <c:pt idx="97">
                  <c:v>-49.846384740008531</c:v>
                </c:pt>
                <c:pt idx="98">
                  <c:v>-48.413374300186845</c:v>
                </c:pt>
                <c:pt idx="99">
                  <c:v>-50.784015551614047</c:v>
                </c:pt>
                <c:pt idx="100">
                  <c:v>-50.019811336999275</c:v>
                </c:pt>
                <c:pt idx="101">
                  <c:v>-51.231684038705438</c:v>
                </c:pt>
                <c:pt idx="102">
                  <c:v>-51.099433808418617</c:v>
                </c:pt>
                <c:pt idx="103">
                  <c:v>-51.109952608880448</c:v>
                </c:pt>
                <c:pt idx="104">
                  <c:v>-50.380147058131605</c:v>
                </c:pt>
                <c:pt idx="105">
                  <c:v>-51.897040680389075</c:v>
                </c:pt>
                <c:pt idx="106">
                  <c:v>-52.012528849893769</c:v>
                </c:pt>
                <c:pt idx="107">
                  <c:v>-51.933601407167487</c:v>
                </c:pt>
                <c:pt idx="108">
                  <c:v>-51.833782120567825</c:v>
                </c:pt>
                <c:pt idx="109">
                  <c:v>-52.565531098653722</c:v>
                </c:pt>
                <c:pt idx="110">
                  <c:v>-52.341648269424603</c:v>
                </c:pt>
                <c:pt idx="111">
                  <c:v>-52.13702966367407</c:v>
                </c:pt>
                <c:pt idx="112">
                  <c:v>-52.451014642817562</c:v>
                </c:pt>
                <c:pt idx="113">
                  <c:v>-51.864439686809924</c:v>
                </c:pt>
                <c:pt idx="114">
                  <c:v>-51.707823736284737</c:v>
                </c:pt>
                <c:pt idx="115">
                  <c:v>-52.24940834943947</c:v>
                </c:pt>
                <c:pt idx="116">
                  <c:v>-51.247547264344178</c:v>
                </c:pt>
                <c:pt idx="117">
                  <c:v>-48.494536684350741</c:v>
                </c:pt>
                <c:pt idx="118">
                  <c:v>-46.352612537653592</c:v>
                </c:pt>
                <c:pt idx="119">
                  <c:v>-43.176274897965428</c:v>
                </c:pt>
                <c:pt idx="120">
                  <c:v>-40.496895921204789</c:v>
                </c:pt>
                <c:pt idx="121">
                  <c:v>-37.726880352012095</c:v>
                </c:pt>
                <c:pt idx="122">
                  <c:v>-36.455757409367365</c:v>
                </c:pt>
                <c:pt idx="123">
                  <c:v>-34.776709068674094</c:v>
                </c:pt>
                <c:pt idx="124">
                  <c:v>-32.940826141880208</c:v>
                </c:pt>
                <c:pt idx="125">
                  <c:v>-31.947807651168528</c:v>
                </c:pt>
                <c:pt idx="126">
                  <c:v>-29.22409423828125</c:v>
                </c:pt>
                <c:pt idx="127">
                  <c:v>-28.787090308701966</c:v>
                </c:pt>
                <c:pt idx="128">
                  <c:v>-26.036581891404996</c:v>
                </c:pt>
                <c:pt idx="129">
                  <c:v>-24.770924838145746</c:v>
                </c:pt>
                <c:pt idx="130">
                  <c:v>-23.281142027240239</c:v>
                </c:pt>
                <c:pt idx="131">
                  <c:v>-21.097677121213469</c:v>
                </c:pt>
                <c:pt idx="132">
                  <c:v>-19.68723473134337</c:v>
                </c:pt>
                <c:pt idx="133">
                  <c:v>-17.218426106553007</c:v>
                </c:pt>
                <c:pt idx="134">
                  <c:v>-16.032303817062868</c:v>
                </c:pt>
                <c:pt idx="135">
                  <c:v>-13.620680541665447</c:v>
                </c:pt>
                <c:pt idx="136">
                  <c:v>-11.004608710409487</c:v>
                </c:pt>
                <c:pt idx="137">
                  <c:v>-8.4056876254030666</c:v>
                </c:pt>
                <c:pt idx="138">
                  <c:v>-6.7698076644342002</c:v>
                </c:pt>
                <c:pt idx="139">
                  <c:v>-4.9314225749438529</c:v>
                </c:pt>
                <c:pt idx="140">
                  <c:v>-3.742700951390399</c:v>
                </c:pt>
                <c:pt idx="141">
                  <c:v>-1.9595334911142224</c:v>
                </c:pt>
                <c:pt idx="142">
                  <c:v>-0.54607878887168348</c:v>
                </c:pt>
                <c:pt idx="143">
                  <c:v>0.94353397214182955</c:v>
                </c:pt>
                <c:pt idx="144">
                  <c:v>3.3280464361872868</c:v>
                </c:pt>
                <c:pt idx="145">
                  <c:v>6.4145248543782207</c:v>
                </c:pt>
                <c:pt idx="146">
                  <c:v>9.2921820052022337</c:v>
                </c:pt>
                <c:pt idx="147">
                  <c:v>12.7744394005851</c:v>
                </c:pt>
                <c:pt idx="148">
                  <c:v>15.910548094396162</c:v>
                </c:pt>
                <c:pt idx="149">
                  <c:v>20.701217944453564</c:v>
                </c:pt>
                <c:pt idx="150">
                  <c:v>24.43983769843614</c:v>
                </c:pt>
                <c:pt idx="151">
                  <c:v>26.929926852567291</c:v>
                </c:pt>
                <c:pt idx="152">
                  <c:v>28.846049035539973</c:v>
                </c:pt>
                <c:pt idx="153">
                  <c:v>31.874880540345416</c:v>
                </c:pt>
                <c:pt idx="154">
                  <c:v>34.26923160528473</c:v>
                </c:pt>
                <c:pt idx="155">
                  <c:v>34.85539358298324</c:v>
                </c:pt>
                <c:pt idx="156">
                  <c:v>33.62367362959737</c:v>
                </c:pt>
                <c:pt idx="157">
                  <c:v>34.126389696010939</c:v>
                </c:pt>
                <c:pt idx="158">
                  <c:v>34.649050185471069</c:v>
                </c:pt>
                <c:pt idx="159">
                  <c:v>32.930040120159532</c:v>
                </c:pt>
              </c:numCache>
            </c:numRef>
          </c:xVal>
          <c:yVal>
            <c:numRef>
              <c:f>Sheet9!$B$1:$B$160</c:f>
              <c:numCache>
                <c:formatCode>General</c:formatCode>
                <c:ptCount val="160"/>
                <c:pt idx="0">
                  <c:v>0</c:v>
                </c:pt>
                <c:pt idx="1">
                  <c:v>-2.3301503893911355</c:v>
                </c:pt>
                <c:pt idx="2">
                  <c:v>-1.0191842016338337</c:v>
                </c:pt>
                <c:pt idx="3">
                  <c:v>-0.34561504592278575</c:v>
                </c:pt>
                <c:pt idx="4">
                  <c:v>2.6912400107165233</c:v>
                </c:pt>
                <c:pt idx="5">
                  <c:v>5.2835836376591194</c:v>
                </c:pt>
                <c:pt idx="6">
                  <c:v>6.1358513438592386</c:v>
                </c:pt>
                <c:pt idx="7">
                  <c:v>7.8342649462100953</c:v>
                </c:pt>
                <c:pt idx="8">
                  <c:v>12.473358025892725</c:v>
                </c:pt>
                <c:pt idx="9">
                  <c:v>15.111250834750358</c:v>
                </c:pt>
                <c:pt idx="10">
                  <c:v>19.096452005309235</c:v>
                </c:pt>
                <c:pt idx="11">
                  <c:v>18.068838168408995</c:v>
                </c:pt>
                <c:pt idx="12">
                  <c:v>19.129976203198702</c:v>
                </c:pt>
                <c:pt idx="13">
                  <c:v>21.024700706379111</c:v>
                </c:pt>
                <c:pt idx="14">
                  <c:v>23.081167317927687</c:v>
                </c:pt>
                <c:pt idx="15">
                  <c:v>26.750463655620894</c:v>
                </c:pt>
                <c:pt idx="16">
                  <c:v>27.540784474416565</c:v>
                </c:pt>
                <c:pt idx="17">
                  <c:v>27.577053769669444</c:v>
                </c:pt>
                <c:pt idx="18">
                  <c:v>27.579871745723921</c:v>
                </c:pt>
                <c:pt idx="19">
                  <c:v>26.774562209466076</c:v>
                </c:pt>
                <c:pt idx="20">
                  <c:v>28.485996804620378</c:v>
                </c:pt>
                <c:pt idx="21">
                  <c:v>28.270373050658851</c:v>
                </c:pt>
                <c:pt idx="22">
                  <c:v>31.327464090516948</c:v>
                </c:pt>
                <c:pt idx="23">
                  <c:v>31.952447452185289</c:v>
                </c:pt>
                <c:pt idx="24">
                  <c:v>31.676917414169107</c:v>
                </c:pt>
                <c:pt idx="25">
                  <c:v>33.247307449217438</c:v>
                </c:pt>
                <c:pt idx="26">
                  <c:v>32.984531182137459</c:v>
                </c:pt>
                <c:pt idx="27">
                  <c:v>34.873789783488064</c:v>
                </c:pt>
                <c:pt idx="28">
                  <c:v>36.125845695968586</c:v>
                </c:pt>
                <c:pt idx="29">
                  <c:v>37.415336962759014</c:v>
                </c:pt>
                <c:pt idx="30">
                  <c:v>41.458063713464455</c:v>
                </c:pt>
                <c:pt idx="31">
                  <c:v>43.034624144356208</c:v>
                </c:pt>
                <c:pt idx="32">
                  <c:v>44.187079179049178</c:v>
                </c:pt>
                <c:pt idx="33">
                  <c:v>45.249213222616767</c:v>
                </c:pt>
                <c:pt idx="34">
                  <c:v>44.109293322786812</c:v>
                </c:pt>
                <c:pt idx="35">
                  <c:v>45.377333961507382</c:v>
                </c:pt>
                <c:pt idx="36">
                  <c:v>46.834932075685572</c:v>
                </c:pt>
                <c:pt idx="37">
                  <c:v>47.686981145812496</c:v>
                </c:pt>
                <c:pt idx="38">
                  <c:v>47.64561034218513</c:v>
                </c:pt>
                <c:pt idx="39">
                  <c:v>49.370600373877352</c:v>
                </c:pt>
                <c:pt idx="40">
                  <c:v>49.028993655963085</c:v>
                </c:pt>
                <c:pt idx="41">
                  <c:v>50.521573541852021</c:v>
                </c:pt>
                <c:pt idx="42">
                  <c:v>50.583544722153491</c:v>
                </c:pt>
                <c:pt idx="43">
                  <c:v>50.574094785212189</c:v>
                </c:pt>
                <c:pt idx="44">
                  <c:v>51.22266654988826</c:v>
                </c:pt>
                <c:pt idx="45">
                  <c:v>51.196065827649882</c:v>
                </c:pt>
                <c:pt idx="46">
                  <c:v>51.143010140555248</c:v>
                </c:pt>
                <c:pt idx="47">
                  <c:v>50.372220810964741</c:v>
                </c:pt>
                <c:pt idx="48">
                  <c:v>51.081111838944842</c:v>
                </c:pt>
                <c:pt idx="49">
                  <c:v>50.999269068879904</c:v>
                </c:pt>
                <c:pt idx="50">
                  <c:v>51.04848647824516</c:v>
                </c:pt>
                <c:pt idx="51">
                  <c:v>51.342454825100553</c:v>
                </c:pt>
                <c:pt idx="52">
                  <c:v>51.942100695175625</c:v>
                </c:pt>
                <c:pt idx="53">
                  <c:v>53.742010021281693</c:v>
                </c:pt>
                <c:pt idx="54">
                  <c:v>54.722762859827746</c:v>
                </c:pt>
                <c:pt idx="55">
                  <c:v>55.481891598848001</c:v>
                </c:pt>
                <c:pt idx="56">
                  <c:v>56.103546833624414</c:v>
                </c:pt>
                <c:pt idx="57">
                  <c:v>56.842852568675248</c:v>
                </c:pt>
                <c:pt idx="58">
                  <c:v>60.195053721548732</c:v>
                </c:pt>
                <c:pt idx="59">
                  <c:v>61.826175999150443</c:v>
                </c:pt>
                <c:pt idx="60">
                  <c:v>66.955426862032908</c:v>
                </c:pt>
                <c:pt idx="61">
                  <c:v>67.811314209889204</c:v>
                </c:pt>
                <c:pt idx="62">
                  <c:v>69.947121423109522</c:v>
                </c:pt>
                <c:pt idx="63">
                  <c:v>71.867353468162349</c:v>
                </c:pt>
                <c:pt idx="64">
                  <c:v>73.923892958401993</c:v>
                </c:pt>
                <c:pt idx="65">
                  <c:v>74.315834558944502</c:v>
                </c:pt>
                <c:pt idx="66">
                  <c:v>76.965728058930679</c:v>
                </c:pt>
                <c:pt idx="67">
                  <c:v>77.78082763268813</c:v>
                </c:pt>
                <c:pt idx="68">
                  <c:v>79.465734384295118</c:v>
                </c:pt>
                <c:pt idx="69">
                  <c:v>80.892189004491925</c:v>
                </c:pt>
                <c:pt idx="70">
                  <c:v>83.666267794051265</c:v>
                </c:pt>
                <c:pt idx="71">
                  <c:v>87.205184153430864</c:v>
                </c:pt>
                <c:pt idx="72">
                  <c:v>87.528279683814858</c:v>
                </c:pt>
                <c:pt idx="73">
                  <c:v>88.563545783276822</c:v>
                </c:pt>
                <c:pt idx="74">
                  <c:v>91.039332090310978</c:v>
                </c:pt>
                <c:pt idx="75">
                  <c:v>91.495674160857092</c:v>
                </c:pt>
                <c:pt idx="76">
                  <c:v>92.824082648675713</c:v>
                </c:pt>
                <c:pt idx="77">
                  <c:v>94.078713608240506</c:v>
                </c:pt>
                <c:pt idx="78">
                  <c:v>93.772015783345921</c:v>
                </c:pt>
                <c:pt idx="79">
                  <c:v>94.315885161859967</c:v>
                </c:pt>
                <c:pt idx="80">
                  <c:v>94.829461297788384</c:v>
                </c:pt>
                <c:pt idx="81">
                  <c:v>96.343200296982928</c:v>
                </c:pt>
                <c:pt idx="82">
                  <c:v>98.897088267940717</c:v>
                </c:pt>
                <c:pt idx="83">
                  <c:v>99.52901939815716</c:v>
                </c:pt>
                <c:pt idx="84">
                  <c:v>101.97167019365419</c:v>
                </c:pt>
                <c:pt idx="85">
                  <c:v>103.7977915556463</c:v>
                </c:pt>
                <c:pt idx="86">
                  <c:v>103.61561912088317</c:v>
                </c:pt>
                <c:pt idx="87">
                  <c:v>103.32065476524991</c:v>
                </c:pt>
                <c:pt idx="88">
                  <c:v>105.08614105627672</c:v>
                </c:pt>
                <c:pt idx="89">
                  <c:v>104.7891846830877</c:v>
                </c:pt>
                <c:pt idx="90">
                  <c:v>105.93542073614321</c:v>
                </c:pt>
                <c:pt idx="91">
                  <c:v>107.23411901090473</c:v>
                </c:pt>
                <c:pt idx="92">
                  <c:v>107.65268562658264</c:v>
                </c:pt>
                <c:pt idx="93">
                  <c:v>109.60952706744665</c:v>
                </c:pt>
                <c:pt idx="94">
                  <c:v>111.62714933665808</c:v>
                </c:pt>
                <c:pt idx="95">
                  <c:v>110.50542481669711</c:v>
                </c:pt>
                <c:pt idx="96">
                  <c:v>109.89178623793774</c:v>
                </c:pt>
                <c:pt idx="97">
                  <c:v>108.85144292299832</c:v>
                </c:pt>
                <c:pt idx="98">
                  <c:v>106.9645650255558</c:v>
                </c:pt>
                <c:pt idx="99">
                  <c:v>105.97409502820121</c:v>
                </c:pt>
                <c:pt idx="100">
                  <c:v>105.84172303233186</c:v>
                </c:pt>
                <c:pt idx="101">
                  <c:v>105.23146116625846</c:v>
                </c:pt>
                <c:pt idx="102">
                  <c:v>103.63527207457345</c:v>
                </c:pt>
                <c:pt idx="103">
                  <c:v>102.42852241503775</c:v>
                </c:pt>
                <c:pt idx="104">
                  <c:v>101.64738431131615</c:v>
                </c:pt>
                <c:pt idx="105">
                  <c:v>100.76290422366571</c:v>
                </c:pt>
                <c:pt idx="106">
                  <c:v>100.17555055948345</c:v>
                </c:pt>
                <c:pt idx="107">
                  <c:v>99.892756945257887</c:v>
                </c:pt>
                <c:pt idx="108">
                  <c:v>100.56824523983362</c:v>
                </c:pt>
                <c:pt idx="109">
                  <c:v>99.787981680404783</c:v>
                </c:pt>
                <c:pt idx="110">
                  <c:v>99.689838376438516</c:v>
                </c:pt>
                <c:pt idx="111">
                  <c:v>99.700381493745795</c:v>
                </c:pt>
                <c:pt idx="112">
                  <c:v>99.681044347716792</c:v>
                </c:pt>
                <c:pt idx="113">
                  <c:v>100.57159765962257</c:v>
                </c:pt>
                <c:pt idx="114">
                  <c:v>100.30337978360981</c:v>
                </c:pt>
                <c:pt idx="115">
                  <c:v>99.488425967234491</c:v>
                </c:pt>
                <c:pt idx="116">
                  <c:v>100.22231438624955</c:v>
                </c:pt>
                <c:pt idx="117">
                  <c:v>98.881176420391725</c:v>
                </c:pt>
                <c:pt idx="118">
                  <c:v>97.065646761500929</c:v>
                </c:pt>
                <c:pt idx="119">
                  <c:v>94.750825190130271</c:v>
                </c:pt>
                <c:pt idx="120">
                  <c:v>93.994660184546618</c:v>
                </c:pt>
                <c:pt idx="121">
                  <c:v>90.762538821649684</c:v>
                </c:pt>
                <c:pt idx="122">
                  <c:v>88.773242070365143</c:v>
                </c:pt>
                <c:pt idx="123">
                  <c:v>86.602331620948974</c:v>
                </c:pt>
                <c:pt idx="124">
                  <c:v>84.80791248956973</c:v>
                </c:pt>
                <c:pt idx="125">
                  <c:v>82.226962231330148</c:v>
                </c:pt>
                <c:pt idx="126">
                  <c:v>81.880812741672898</c:v>
                </c:pt>
                <c:pt idx="127">
                  <c:v>78.950822139030521</c:v>
                </c:pt>
                <c:pt idx="128">
                  <c:v>78.267803046378162</c:v>
                </c:pt>
                <c:pt idx="129">
                  <c:v>76.465561602158047</c:v>
                </c:pt>
                <c:pt idx="130">
                  <c:v>73.422001705940843</c:v>
                </c:pt>
                <c:pt idx="131">
                  <c:v>71.345274818276465</c:v>
                </c:pt>
                <c:pt idx="132">
                  <c:v>70.85927112046727</c:v>
                </c:pt>
                <c:pt idx="133">
                  <c:v>70.641388127082763</c:v>
                </c:pt>
                <c:pt idx="134">
                  <c:v>68.629013123627942</c:v>
                </c:pt>
                <c:pt idx="135">
                  <c:v>67.028694239449308</c:v>
                </c:pt>
                <c:pt idx="136">
                  <c:v>65.264374007479518</c:v>
                </c:pt>
                <c:pt idx="137">
                  <c:v>63.747136831113913</c:v>
                </c:pt>
                <c:pt idx="138">
                  <c:v>62.087543278203178</c:v>
                </c:pt>
                <c:pt idx="139">
                  <c:v>60.263073833208523</c:v>
                </c:pt>
                <c:pt idx="140">
                  <c:v>59.019763363655684</c:v>
                </c:pt>
                <c:pt idx="141">
                  <c:v>57.215019751042369</c:v>
                </c:pt>
                <c:pt idx="142">
                  <c:v>57.096543292269232</c:v>
                </c:pt>
                <c:pt idx="143">
                  <c:v>57.686447710638738</c:v>
                </c:pt>
                <c:pt idx="144">
                  <c:v>55.933763776342182</c:v>
                </c:pt>
                <c:pt idx="145">
                  <c:v>55.324109232694312</c:v>
                </c:pt>
                <c:pt idx="146">
                  <c:v>53.635437082049016</c:v>
                </c:pt>
                <c:pt idx="147">
                  <c:v>53.409391675265333</c:v>
                </c:pt>
                <c:pt idx="148">
                  <c:v>53.399747395147855</c:v>
                </c:pt>
                <c:pt idx="149">
                  <c:v>53.259285864570394</c:v>
                </c:pt>
                <c:pt idx="150">
                  <c:v>53.633542236081354</c:v>
                </c:pt>
                <c:pt idx="151">
                  <c:v>54.31782455937882</c:v>
                </c:pt>
                <c:pt idx="152">
                  <c:v>54.961513451753603</c:v>
                </c:pt>
                <c:pt idx="153">
                  <c:v>56.093781089021832</c:v>
                </c:pt>
                <c:pt idx="154">
                  <c:v>56.022141335705861</c:v>
                </c:pt>
                <c:pt idx="155">
                  <c:v>56.372566375238875</c:v>
                </c:pt>
                <c:pt idx="156">
                  <c:v>56.062759059525568</c:v>
                </c:pt>
                <c:pt idx="157">
                  <c:v>53.158980492769224</c:v>
                </c:pt>
                <c:pt idx="158">
                  <c:v>51.820053180540349</c:v>
                </c:pt>
                <c:pt idx="159">
                  <c:v>52.414791885417102</c:v>
                </c:pt>
              </c:numCache>
            </c:numRef>
          </c:yVal>
          <c:smooth val="1"/>
        </c:ser>
        <c:ser>
          <c:idx val="3"/>
          <c:order val="3"/>
          <c:marker>
            <c:symbol val="none"/>
          </c:marker>
          <c:xVal>
            <c:numRef>
              <c:f>Sheet14!$A$1:$A$160</c:f>
              <c:numCache>
                <c:formatCode>General</c:formatCode>
                <c:ptCount val="160"/>
                <c:pt idx="0">
                  <c:v>0</c:v>
                </c:pt>
                <c:pt idx="1">
                  <c:v>0.47686848283069294</c:v>
                </c:pt>
                <c:pt idx="2">
                  <c:v>1.262887669303943</c:v>
                </c:pt>
                <c:pt idx="3">
                  <c:v>4.1229810955692923</c:v>
                </c:pt>
                <c:pt idx="4">
                  <c:v>7.6285839118385725</c:v>
                </c:pt>
                <c:pt idx="5">
                  <c:v>7.7097705888441848</c:v>
                </c:pt>
                <c:pt idx="6">
                  <c:v>10.288067051236073</c:v>
                </c:pt>
                <c:pt idx="7">
                  <c:v>11.693602287080099</c:v>
                </c:pt>
                <c:pt idx="8">
                  <c:v>14.864061059073666</c:v>
                </c:pt>
                <c:pt idx="9">
                  <c:v>17.35572924791618</c:v>
                </c:pt>
                <c:pt idx="10">
                  <c:v>20.191189732684315</c:v>
                </c:pt>
                <c:pt idx="11">
                  <c:v>19.480721283939207</c:v>
                </c:pt>
                <c:pt idx="12">
                  <c:v>21.860205129750025</c:v>
                </c:pt>
                <c:pt idx="13">
                  <c:v>25.022161407143962</c:v>
                </c:pt>
                <c:pt idx="14">
                  <c:v>24.350075648305758</c:v>
                </c:pt>
                <c:pt idx="15">
                  <c:v>24.741870599456721</c:v>
                </c:pt>
                <c:pt idx="16">
                  <c:v>23.784441121854925</c:v>
                </c:pt>
                <c:pt idx="17">
                  <c:v>23.888074384603563</c:v>
                </c:pt>
                <c:pt idx="18">
                  <c:v>23.744017833244111</c:v>
                </c:pt>
                <c:pt idx="19">
                  <c:v>23.571635828447036</c:v>
                </c:pt>
                <c:pt idx="20">
                  <c:v>24.435440694086047</c:v>
                </c:pt>
                <c:pt idx="21">
                  <c:v>26.268724286816614</c:v>
                </c:pt>
                <c:pt idx="22">
                  <c:v>27.302919144232217</c:v>
                </c:pt>
                <c:pt idx="23">
                  <c:v>26.955045650898771</c:v>
                </c:pt>
                <c:pt idx="24">
                  <c:v>26.425364530183518</c:v>
                </c:pt>
                <c:pt idx="25">
                  <c:v>27.259386371882108</c:v>
                </c:pt>
                <c:pt idx="26">
                  <c:v>27.447995994943621</c:v>
                </c:pt>
                <c:pt idx="27">
                  <c:v>27.863938030757538</c:v>
                </c:pt>
                <c:pt idx="28">
                  <c:v>27.764677479517282</c:v>
                </c:pt>
                <c:pt idx="29">
                  <c:v>27.394114472023681</c:v>
                </c:pt>
                <c:pt idx="30">
                  <c:v>26.29185107212761</c:v>
                </c:pt>
                <c:pt idx="31">
                  <c:v>25.113405320618853</c:v>
                </c:pt>
                <c:pt idx="32">
                  <c:v>23.285903424216031</c:v>
                </c:pt>
                <c:pt idx="33">
                  <c:v>22.202394098122575</c:v>
                </c:pt>
                <c:pt idx="34">
                  <c:v>20.922987296453634</c:v>
                </c:pt>
                <c:pt idx="35">
                  <c:v>17.542686957741193</c:v>
                </c:pt>
                <c:pt idx="36">
                  <c:v>13.509637962194276</c:v>
                </c:pt>
                <c:pt idx="37">
                  <c:v>13.855859542291221</c:v>
                </c:pt>
                <c:pt idx="38">
                  <c:v>9.766159639869052</c:v>
                </c:pt>
                <c:pt idx="39">
                  <c:v>8.6478143787588255</c:v>
                </c:pt>
                <c:pt idx="40">
                  <c:v>3.143153617907898</c:v>
                </c:pt>
                <c:pt idx="41">
                  <c:v>5.2416664564635056</c:v>
                </c:pt>
                <c:pt idx="42">
                  <c:v>3.5705618750104557</c:v>
                </c:pt>
                <c:pt idx="43">
                  <c:v>2.3428016548238424</c:v>
                </c:pt>
                <c:pt idx="44">
                  <c:v>-3.6585019620123463E-2</c:v>
                </c:pt>
                <c:pt idx="45">
                  <c:v>-1.447999123158751</c:v>
                </c:pt>
                <c:pt idx="46">
                  <c:v>-5.5521775592420033</c:v>
                </c:pt>
                <c:pt idx="47">
                  <c:v>-8.6032127213733354</c:v>
                </c:pt>
                <c:pt idx="48">
                  <c:v>-9.4315986237944571</c:v>
                </c:pt>
                <c:pt idx="49">
                  <c:v>-11.25715709286022</c:v>
                </c:pt>
                <c:pt idx="50">
                  <c:v>-13.49846325500619</c:v>
                </c:pt>
                <c:pt idx="51">
                  <c:v>-14.646591540056837</c:v>
                </c:pt>
                <c:pt idx="52">
                  <c:v>-13.500163753926115</c:v>
                </c:pt>
                <c:pt idx="53">
                  <c:v>-15.209651025286067</c:v>
                </c:pt>
                <c:pt idx="54">
                  <c:v>-15.911616979431544</c:v>
                </c:pt>
                <c:pt idx="55">
                  <c:v>-15.659748796548783</c:v>
                </c:pt>
                <c:pt idx="56">
                  <c:v>-14.116667490924451</c:v>
                </c:pt>
                <c:pt idx="57">
                  <c:v>-14.028290132771723</c:v>
                </c:pt>
                <c:pt idx="58">
                  <c:v>-13.912413277799619</c:v>
                </c:pt>
                <c:pt idx="59">
                  <c:v>-14.218794597486868</c:v>
                </c:pt>
                <c:pt idx="60">
                  <c:v>-14.186387946641419</c:v>
                </c:pt>
                <c:pt idx="61">
                  <c:v>-13.859357711497927</c:v>
                </c:pt>
                <c:pt idx="62">
                  <c:v>-13.431172083460545</c:v>
                </c:pt>
                <c:pt idx="63">
                  <c:v>-13.850612288481162</c:v>
                </c:pt>
                <c:pt idx="64">
                  <c:v>-14.1365876211293</c:v>
                </c:pt>
                <c:pt idx="65">
                  <c:v>-13.541218656421474</c:v>
                </c:pt>
                <c:pt idx="66">
                  <c:v>-14.101120072227985</c:v>
                </c:pt>
                <c:pt idx="67">
                  <c:v>-13.794009967289339</c:v>
                </c:pt>
                <c:pt idx="68">
                  <c:v>-14.163795603848117</c:v>
                </c:pt>
                <c:pt idx="69">
                  <c:v>-14.250375291714066</c:v>
                </c:pt>
                <c:pt idx="70">
                  <c:v>-14.020467837740062</c:v>
                </c:pt>
                <c:pt idx="71">
                  <c:v>-13.815873524831245</c:v>
                </c:pt>
                <c:pt idx="72">
                  <c:v>-13.95643190698399</c:v>
                </c:pt>
                <c:pt idx="73">
                  <c:v>-13.790171698298648</c:v>
                </c:pt>
                <c:pt idx="74">
                  <c:v>-13.306404048421399</c:v>
                </c:pt>
                <c:pt idx="75">
                  <c:v>-14.53144347033613</c:v>
                </c:pt>
                <c:pt idx="76">
                  <c:v>-13.58241931596711</c:v>
                </c:pt>
                <c:pt idx="77">
                  <c:v>-14.741285037055006</c:v>
                </c:pt>
                <c:pt idx="78">
                  <c:v>-15.045868686455476</c:v>
                </c:pt>
                <c:pt idx="79">
                  <c:v>-16.005533105494891</c:v>
                </c:pt>
                <c:pt idx="80">
                  <c:v>-14.364017205248553</c:v>
                </c:pt>
                <c:pt idx="81">
                  <c:v>-14.23235000316285</c:v>
                </c:pt>
                <c:pt idx="82">
                  <c:v>-13.997243881062216</c:v>
                </c:pt>
                <c:pt idx="83">
                  <c:v>-13.821460878425288</c:v>
                </c:pt>
                <c:pt idx="84">
                  <c:v>-14.311350324414272</c:v>
                </c:pt>
                <c:pt idx="85">
                  <c:v>-13.293383085263107</c:v>
                </c:pt>
                <c:pt idx="86">
                  <c:v>-13.502398695363732</c:v>
                </c:pt>
                <c:pt idx="87">
                  <c:v>-13.990296128332233</c:v>
                </c:pt>
                <c:pt idx="88">
                  <c:v>-13.341628668905582</c:v>
                </c:pt>
                <c:pt idx="89">
                  <c:v>-13.562985042596527</c:v>
                </c:pt>
                <c:pt idx="90">
                  <c:v>-12.969122234074922</c:v>
                </c:pt>
                <c:pt idx="91">
                  <c:v>-11.78606084264065</c:v>
                </c:pt>
                <c:pt idx="92">
                  <c:v>-11.772748365381801</c:v>
                </c:pt>
                <c:pt idx="93">
                  <c:v>-12.304761598901525</c:v>
                </c:pt>
                <c:pt idx="94">
                  <c:v>-11.309872559377927</c:v>
                </c:pt>
                <c:pt idx="95">
                  <c:v>-10.810946176271623</c:v>
                </c:pt>
                <c:pt idx="96">
                  <c:v>-10.561895963027595</c:v>
                </c:pt>
                <c:pt idx="97">
                  <c:v>-10.716155507906601</c:v>
                </c:pt>
                <c:pt idx="98">
                  <c:v>-11.0033454826404</c:v>
                </c:pt>
                <c:pt idx="99">
                  <c:v>-11.001256298253061</c:v>
                </c:pt>
                <c:pt idx="100">
                  <c:v>-11.001936497821031</c:v>
                </c:pt>
                <c:pt idx="101">
                  <c:v>-11.015491903497013</c:v>
                </c:pt>
                <c:pt idx="102">
                  <c:v>-11.59220396576908</c:v>
                </c:pt>
                <c:pt idx="103">
                  <c:v>-12.40635426294625</c:v>
                </c:pt>
                <c:pt idx="104">
                  <c:v>-12.874088637292768</c:v>
                </c:pt>
                <c:pt idx="105">
                  <c:v>-11.983998916920044</c:v>
                </c:pt>
                <c:pt idx="106">
                  <c:v>-12.863788472406359</c:v>
                </c:pt>
                <c:pt idx="107">
                  <c:v>-11.597888490729975</c:v>
                </c:pt>
                <c:pt idx="108">
                  <c:v>-12.948181804518118</c:v>
                </c:pt>
                <c:pt idx="109">
                  <c:v>-11.571020607795143</c:v>
                </c:pt>
                <c:pt idx="110">
                  <c:v>-12.232709030380086</c:v>
                </c:pt>
                <c:pt idx="111">
                  <c:v>-12.045314049404235</c:v>
                </c:pt>
                <c:pt idx="112">
                  <c:v>-12.61570997283086</c:v>
                </c:pt>
                <c:pt idx="113">
                  <c:v>-12.157304049702221</c:v>
                </c:pt>
                <c:pt idx="114">
                  <c:v>-11.87001690360157</c:v>
                </c:pt>
                <c:pt idx="115">
                  <c:v>-12.654189834104615</c:v>
                </c:pt>
                <c:pt idx="116">
                  <c:v>-11.703708109232803</c:v>
                </c:pt>
                <c:pt idx="117">
                  <c:v>-11.046926840673933</c:v>
                </c:pt>
                <c:pt idx="118">
                  <c:v>-10.275289016494915</c:v>
                </c:pt>
                <c:pt idx="119">
                  <c:v>-8.0702277741850832</c:v>
                </c:pt>
                <c:pt idx="120">
                  <c:v>-7.9530876914438906</c:v>
                </c:pt>
                <c:pt idx="121">
                  <c:v>-3.1701672578930089</c:v>
                </c:pt>
                <c:pt idx="122">
                  <c:v>0.25041061237996853</c:v>
                </c:pt>
                <c:pt idx="123">
                  <c:v>1.3084610403579613</c:v>
                </c:pt>
                <c:pt idx="124">
                  <c:v>3.387685362593265</c:v>
                </c:pt>
                <c:pt idx="125">
                  <c:v>2.8253060769320046</c:v>
                </c:pt>
                <c:pt idx="126">
                  <c:v>4.9478202431002831</c:v>
                </c:pt>
                <c:pt idx="127">
                  <c:v>4.4844585802621451</c:v>
                </c:pt>
                <c:pt idx="128">
                  <c:v>6.9349746952424471</c:v>
                </c:pt>
                <c:pt idx="129">
                  <c:v>6.8469860225571297</c:v>
                </c:pt>
                <c:pt idx="130">
                  <c:v>4.8068731754801259</c:v>
                </c:pt>
                <c:pt idx="131">
                  <c:v>4.7947753403069377</c:v>
                </c:pt>
                <c:pt idx="132">
                  <c:v>5.1408997490370298</c:v>
                </c:pt>
                <c:pt idx="133">
                  <c:v>4.6205470795396568</c:v>
                </c:pt>
                <c:pt idx="134">
                  <c:v>3.9221764659677381</c:v>
                </c:pt>
                <c:pt idx="135">
                  <c:v>2.8349746279338697</c:v>
                </c:pt>
                <c:pt idx="136">
                  <c:v>1.3794933095274442</c:v>
                </c:pt>
                <c:pt idx="137">
                  <c:v>1.6647398569241836</c:v>
                </c:pt>
                <c:pt idx="138">
                  <c:v>-0.38484719842097997</c:v>
                </c:pt>
                <c:pt idx="139">
                  <c:v>-1.0891452653709264</c:v>
                </c:pt>
                <c:pt idx="140">
                  <c:v>-4.5890149709958843</c:v>
                </c:pt>
                <c:pt idx="141">
                  <c:v>-5.0464005947725674</c:v>
                </c:pt>
                <c:pt idx="142">
                  <c:v>-3.4984607208055909</c:v>
                </c:pt>
                <c:pt idx="143">
                  <c:v>-4.0717717852378046</c:v>
                </c:pt>
                <c:pt idx="144">
                  <c:v>-3.4544420916212193</c:v>
                </c:pt>
                <c:pt idx="145">
                  <c:v>-1.1250500854230796</c:v>
                </c:pt>
                <c:pt idx="146">
                  <c:v>-2.0718392983544818</c:v>
                </c:pt>
                <c:pt idx="147">
                  <c:v>-1.6378719739893519</c:v>
                </c:pt>
                <c:pt idx="148">
                  <c:v>-0.49421357181393871</c:v>
                </c:pt>
                <c:pt idx="149">
                  <c:v>-0.84684846212317655</c:v>
                </c:pt>
                <c:pt idx="150">
                  <c:v>-0.76488441418274056</c:v>
                </c:pt>
                <c:pt idx="151">
                  <c:v>-2.3834192861683619</c:v>
                </c:pt>
                <c:pt idx="152">
                  <c:v>-1.6571119046262297</c:v>
                </c:pt>
                <c:pt idx="153">
                  <c:v>-1.0872990094007211</c:v>
                </c:pt>
                <c:pt idx="154">
                  <c:v>-0.690159633072847</c:v>
                </c:pt>
                <c:pt idx="155">
                  <c:v>-1.7474812757994429</c:v>
                </c:pt>
                <c:pt idx="156">
                  <c:v>-1.2397122983095221</c:v>
                </c:pt>
                <c:pt idx="157">
                  <c:v>-1.3250773440898103</c:v>
                </c:pt>
                <c:pt idx="158">
                  <c:v>0.31619562773939375</c:v>
                </c:pt>
                <c:pt idx="159">
                  <c:v>-0.71095430557937134</c:v>
                </c:pt>
              </c:numCache>
            </c:numRef>
          </c:xVal>
          <c:yVal>
            <c:numRef>
              <c:f>Sheet14!$B$1:$B$160</c:f>
              <c:numCache>
                <c:formatCode>General</c:formatCode>
                <c:ptCount val="160"/>
                <c:pt idx="0">
                  <c:v>0</c:v>
                </c:pt>
                <c:pt idx="1">
                  <c:v>0.18054481066269373</c:v>
                </c:pt>
                <c:pt idx="2">
                  <c:v>-2.1541726433684563</c:v>
                </c:pt>
                <c:pt idx="3">
                  <c:v>-3.9091644028820438</c:v>
                </c:pt>
                <c:pt idx="4">
                  <c:v>-7.1726721887305738</c:v>
                </c:pt>
                <c:pt idx="5">
                  <c:v>-6.7318532793811068</c:v>
                </c:pt>
                <c:pt idx="6">
                  <c:v>-9.604998502993519</c:v>
                </c:pt>
                <c:pt idx="7">
                  <c:v>-12.883543592098267</c:v>
                </c:pt>
                <c:pt idx="8">
                  <c:v>-16.499286238307903</c:v>
                </c:pt>
                <c:pt idx="9">
                  <c:v>-18.572199141139933</c:v>
                </c:pt>
                <c:pt idx="10">
                  <c:v>-23.039043434492662</c:v>
                </c:pt>
                <c:pt idx="11">
                  <c:v>-24.763110336098066</c:v>
                </c:pt>
                <c:pt idx="12">
                  <c:v>-26.009809664785379</c:v>
                </c:pt>
                <c:pt idx="13">
                  <c:v>-28.72127351227218</c:v>
                </c:pt>
                <c:pt idx="14">
                  <c:v>-32.987264133052363</c:v>
                </c:pt>
                <c:pt idx="15">
                  <c:v>-35.699165252685546</c:v>
                </c:pt>
                <c:pt idx="16">
                  <c:v>-39.891439077454436</c:v>
                </c:pt>
                <c:pt idx="17">
                  <c:v>-42.284908902931726</c:v>
                </c:pt>
                <c:pt idx="18">
                  <c:v>-46.188425207256309</c:v>
                </c:pt>
                <c:pt idx="19">
                  <c:v>-48.21659059377501</c:v>
                </c:pt>
                <c:pt idx="20">
                  <c:v>-49.251771668097405</c:v>
                </c:pt>
                <c:pt idx="21">
                  <c:v>-52.309312126550395</c:v>
                </c:pt>
                <c:pt idx="22">
                  <c:v>-55.019306253767397</c:v>
                </c:pt>
                <c:pt idx="23">
                  <c:v>-56.7077597683395</c:v>
                </c:pt>
                <c:pt idx="24">
                  <c:v>-56.142208979233899</c:v>
                </c:pt>
                <c:pt idx="25">
                  <c:v>-55.250696097895784</c:v>
                </c:pt>
                <c:pt idx="26">
                  <c:v>-56.323689066431918</c:v>
                </c:pt>
                <c:pt idx="27">
                  <c:v>-53.376669142977569</c:v>
                </c:pt>
                <c:pt idx="28">
                  <c:v>-53.465751196354866</c:v>
                </c:pt>
                <c:pt idx="29">
                  <c:v>-54.347024621598486</c:v>
                </c:pt>
                <c:pt idx="30">
                  <c:v>-55.085540837496119</c:v>
                </c:pt>
                <c:pt idx="31">
                  <c:v>-55.117109457175367</c:v>
                </c:pt>
                <c:pt idx="32">
                  <c:v>-56.037810254284636</c:v>
                </c:pt>
                <c:pt idx="33">
                  <c:v>-55.71103435000191</c:v>
                </c:pt>
                <c:pt idx="34">
                  <c:v>-56.494115885485215</c:v>
                </c:pt>
                <c:pt idx="35">
                  <c:v>-57.296303784475818</c:v>
                </c:pt>
                <c:pt idx="36">
                  <c:v>-59.856289272585968</c:v>
                </c:pt>
                <c:pt idx="37">
                  <c:v>-60.890656534858152</c:v>
                </c:pt>
                <c:pt idx="38">
                  <c:v>-60.267082161217047</c:v>
                </c:pt>
                <c:pt idx="39">
                  <c:v>-59.882076182774135</c:v>
                </c:pt>
                <c:pt idx="40">
                  <c:v>-57.974901569870283</c:v>
                </c:pt>
                <c:pt idx="41">
                  <c:v>-59.52113231883088</c:v>
                </c:pt>
                <c:pt idx="42">
                  <c:v>-59.141470777732664</c:v>
                </c:pt>
                <c:pt idx="43">
                  <c:v>-59.190178036260477</c:v>
                </c:pt>
                <c:pt idx="44">
                  <c:v>-60.160727858057562</c:v>
                </c:pt>
                <c:pt idx="45">
                  <c:v>-59.035529453822548</c:v>
                </c:pt>
                <c:pt idx="46">
                  <c:v>-58.691141199199336</c:v>
                </c:pt>
                <c:pt idx="47">
                  <c:v>-58.132137345840988</c:v>
                </c:pt>
                <c:pt idx="48">
                  <c:v>-58.518297236892415</c:v>
                </c:pt>
                <c:pt idx="49">
                  <c:v>-58.704866686016402</c:v>
                </c:pt>
                <c:pt idx="50">
                  <c:v>-56.592186310760418</c:v>
                </c:pt>
                <c:pt idx="51">
                  <c:v>-54.877423588714187</c:v>
                </c:pt>
                <c:pt idx="52">
                  <c:v>-51.553499367973558</c:v>
                </c:pt>
                <c:pt idx="53">
                  <c:v>-48.249106636438086</c:v>
                </c:pt>
                <c:pt idx="54">
                  <c:v>-45.297738284416916</c:v>
                </c:pt>
                <c:pt idx="55">
                  <c:v>-43.593615851266044</c:v>
                </c:pt>
                <c:pt idx="56">
                  <c:v>-41.80941188308428</c:v>
                </c:pt>
                <c:pt idx="57">
                  <c:v>-39.598442446479901</c:v>
                </c:pt>
                <c:pt idx="58">
                  <c:v>-38.038850604157567</c:v>
                </c:pt>
                <c:pt idx="59">
                  <c:v>-37.350110534256679</c:v>
                </c:pt>
                <c:pt idx="60">
                  <c:v>-36.702899171813797</c:v>
                </c:pt>
                <c:pt idx="61">
                  <c:v>-37.434297568884176</c:v>
                </c:pt>
                <c:pt idx="62">
                  <c:v>-38.591222496629086</c:v>
                </c:pt>
                <c:pt idx="63">
                  <c:v>-38.135038329913613</c:v>
                </c:pt>
                <c:pt idx="64">
                  <c:v>-38.17798817184736</c:v>
                </c:pt>
                <c:pt idx="65">
                  <c:v>-39.194609472845443</c:v>
                </c:pt>
                <c:pt idx="66">
                  <c:v>-39.693889238876793</c:v>
                </c:pt>
                <c:pt idx="67">
                  <c:v>-39.045123131024546</c:v>
                </c:pt>
                <c:pt idx="68">
                  <c:v>-39.849703880371749</c:v>
                </c:pt>
                <c:pt idx="69">
                  <c:v>-39.647501952014522</c:v>
                </c:pt>
                <c:pt idx="70">
                  <c:v>-38.219650490238983</c:v>
                </c:pt>
                <c:pt idx="71">
                  <c:v>-39.666086018235859</c:v>
                </c:pt>
                <c:pt idx="72">
                  <c:v>-39.681839961954203</c:v>
                </c:pt>
                <c:pt idx="73">
                  <c:v>-39.998971586119453</c:v>
                </c:pt>
                <c:pt idx="74">
                  <c:v>-39.347496820249326</c:v>
                </c:pt>
                <c:pt idx="75">
                  <c:v>-39.891050391102091</c:v>
                </c:pt>
                <c:pt idx="76">
                  <c:v>-39.402993943494607</c:v>
                </c:pt>
                <c:pt idx="77">
                  <c:v>-38.472126568981899</c:v>
                </c:pt>
                <c:pt idx="78">
                  <c:v>-38.758296895893437</c:v>
                </c:pt>
                <c:pt idx="79">
                  <c:v>-38.315777483752477</c:v>
                </c:pt>
                <c:pt idx="80">
                  <c:v>-38.226561819441557</c:v>
                </c:pt>
                <c:pt idx="81">
                  <c:v>-38.168586820700099</c:v>
                </c:pt>
                <c:pt idx="82">
                  <c:v>-38.148630205797055</c:v>
                </c:pt>
                <c:pt idx="83">
                  <c:v>-37.293143690741609</c:v>
                </c:pt>
                <c:pt idx="84">
                  <c:v>-38.410932761385112</c:v>
                </c:pt>
                <c:pt idx="85">
                  <c:v>-37.661776256592127</c:v>
                </c:pt>
                <c:pt idx="86">
                  <c:v>-38.800712294092719</c:v>
                </c:pt>
                <c:pt idx="87">
                  <c:v>-37.960603182851784</c:v>
                </c:pt>
                <c:pt idx="88">
                  <c:v>-37.768774321522677</c:v>
                </c:pt>
                <c:pt idx="89">
                  <c:v>-38.189272222513779</c:v>
                </c:pt>
                <c:pt idx="90">
                  <c:v>-38.085760188305798</c:v>
                </c:pt>
                <c:pt idx="91">
                  <c:v>-38.092768689096459</c:v>
                </c:pt>
                <c:pt idx="92">
                  <c:v>-38.679794399168934</c:v>
                </c:pt>
                <c:pt idx="93">
                  <c:v>-38.655209987383323</c:v>
                </c:pt>
                <c:pt idx="94">
                  <c:v>-38.591866258400145</c:v>
                </c:pt>
                <c:pt idx="95">
                  <c:v>-38.938865999453149</c:v>
                </c:pt>
                <c:pt idx="96">
                  <c:v>-39.19173076454841</c:v>
                </c:pt>
                <c:pt idx="97">
                  <c:v>-38.719185331689062</c:v>
                </c:pt>
                <c:pt idx="98">
                  <c:v>-37.4016722081845</c:v>
                </c:pt>
                <c:pt idx="99">
                  <c:v>-39.25683572856564</c:v>
                </c:pt>
                <c:pt idx="100">
                  <c:v>-38.868197962018037</c:v>
                </c:pt>
                <c:pt idx="101">
                  <c:v>-39.013688122278921</c:v>
                </c:pt>
                <c:pt idx="102">
                  <c:v>-39.266504301580134</c:v>
                </c:pt>
                <c:pt idx="103">
                  <c:v>-40.074850449965652</c:v>
                </c:pt>
                <c:pt idx="104">
                  <c:v>-39.069829007295262</c:v>
                </c:pt>
                <c:pt idx="105">
                  <c:v>-39.459924347664149</c:v>
                </c:pt>
                <c:pt idx="106">
                  <c:v>-39.219704035468503</c:v>
                </c:pt>
                <c:pt idx="107">
                  <c:v>-39.641817414111529</c:v>
                </c:pt>
                <c:pt idx="108">
                  <c:v>-38.929707577276105</c:v>
                </c:pt>
                <c:pt idx="109">
                  <c:v>-39.900038762999998</c:v>
                </c:pt>
                <c:pt idx="110">
                  <c:v>-39.724874829027534</c:v>
                </c:pt>
                <c:pt idx="111">
                  <c:v>-39.588385187113062</c:v>
                </c:pt>
                <c:pt idx="112">
                  <c:v>-39.607260768098655</c:v>
                </c:pt>
                <c:pt idx="113">
                  <c:v>-37.655059270565722</c:v>
                </c:pt>
                <c:pt idx="114">
                  <c:v>-36.57165679565594</c:v>
                </c:pt>
                <c:pt idx="115">
                  <c:v>-36.373062362506381</c:v>
                </c:pt>
                <c:pt idx="116">
                  <c:v>-35.429259020329809</c:v>
                </c:pt>
                <c:pt idx="117">
                  <c:v>-36.037043010907034</c:v>
                </c:pt>
                <c:pt idx="118">
                  <c:v>-35.292149909541294</c:v>
                </c:pt>
                <c:pt idx="119">
                  <c:v>-35.90356568822321</c:v>
                </c:pt>
                <c:pt idx="120">
                  <c:v>-36.479040125762033</c:v>
                </c:pt>
                <c:pt idx="121">
                  <c:v>-34.035041074480333</c:v>
                </c:pt>
                <c:pt idx="122">
                  <c:v>-33.267519139539196</c:v>
                </c:pt>
                <c:pt idx="123">
                  <c:v>-32.960651264365474</c:v>
                </c:pt>
                <c:pt idx="124">
                  <c:v>-32.317399644137069</c:v>
                </c:pt>
                <c:pt idx="125">
                  <c:v>-31.400610003448239</c:v>
                </c:pt>
                <c:pt idx="126">
                  <c:v>-31.451406451119887</c:v>
                </c:pt>
                <c:pt idx="127">
                  <c:v>-30.249005220151012</c:v>
                </c:pt>
                <c:pt idx="128">
                  <c:v>-31.16860069044581</c:v>
                </c:pt>
                <c:pt idx="129">
                  <c:v>-31.36735302742601</c:v>
                </c:pt>
                <c:pt idx="130">
                  <c:v>-29.880494118785602</c:v>
                </c:pt>
                <c:pt idx="131">
                  <c:v>-29.19319947625749</c:v>
                </c:pt>
                <c:pt idx="132">
                  <c:v>-29.52239252379384</c:v>
                </c:pt>
                <c:pt idx="133">
                  <c:v>-27.61509644640488</c:v>
                </c:pt>
                <c:pt idx="134">
                  <c:v>-27.044274098645644</c:v>
                </c:pt>
                <c:pt idx="135">
                  <c:v>-25.207427422618608</c:v>
                </c:pt>
                <c:pt idx="136">
                  <c:v>-23.233823882809869</c:v>
                </c:pt>
                <c:pt idx="137">
                  <c:v>-23.901805672206006</c:v>
                </c:pt>
                <c:pt idx="138">
                  <c:v>-20.812089271648233</c:v>
                </c:pt>
                <c:pt idx="139">
                  <c:v>-20.296946243861935</c:v>
                </c:pt>
                <c:pt idx="140">
                  <c:v>-19.837348925114963</c:v>
                </c:pt>
                <c:pt idx="141">
                  <c:v>-19.136863239504258</c:v>
                </c:pt>
                <c:pt idx="142">
                  <c:v>-17.504866417609779</c:v>
                </c:pt>
                <c:pt idx="143">
                  <c:v>-17.217517885192706</c:v>
                </c:pt>
                <c:pt idx="144">
                  <c:v>-15.004264916268321</c:v>
                </c:pt>
                <c:pt idx="145">
                  <c:v>-17.201533158952657</c:v>
                </c:pt>
                <c:pt idx="146">
                  <c:v>-19.782434831398195</c:v>
                </c:pt>
                <c:pt idx="147">
                  <c:v>-21.436951168831467</c:v>
                </c:pt>
                <c:pt idx="148">
                  <c:v>-23.13723532425297</c:v>
                </c:pt>
                <c:pt idx="149">
                  <c:v>-24.427030252256163</c:v>
                </c:pt>
                <c:pt idx="150">
                  <c:v>-22.896881401123704</c:v>
                </c:pt>
                <c:pt idx="151">
                  <c:v>-20.401563604884391</c:v>
                </c:pt>
                <c:pt idx="152">
                  <c:v>-21.260997715705809</c:v>
                </c:pt>
                <c:pt idx="153">
                  <c:v>-19.386497049295677</c:v>
                </c:pt>
                <c:pt idx="154">
                  <c:v>-19.466214190871245</c:v>
                </c:pt>
                <c:pt idx="155">
                  <c:v>-19.767604017766658</c:v>
                </c:pt>
                <c:pt idx="156">
                  <c:v>-19.775960774342003</c:v>
                </c:pt>
                <c:pt idx="157">
                  <c:v>-19.052906987398462</c:v>
                </c:pt>
                <c:pt idx="158">
                  <c:v>-18.949188463565797</c:v>
                </c:pt>
                <c:pt idx="159">
                  <c:v>-19.127911306951887</c:v>
                </c:pt>
              </c:numCache>
            </c:numRef>
          </c:yVal>
          <c:smooth val="1"/>
        </c:ser>
        <c:ser>
          <c:idx val="4"/>
          <c:order val="4"/>
          <c:spPr>
            <a:ln>
              <a:solidFill>
                <a:srgbClr val="002060"/>
              </a:solidFill>
            </a:ln>
          </c:spPr>
          <c:marker>
            <c:symbol val="none"/>
          </c:marker>
          <c:xVal>
            <c:numRef>
              <c:f>Sheet16!$A$1:$A$160</c:f>
              <c:numCache>
                <c:formatCode>General</c:formatCode>
                <c:ptCount val="160"/>
                <c:pt idx="0">
                  <c:v>0</c:v>
                </c:pt>
                <c:pt idx="1">
                  <c:v>0.79204381121813106</c:v>
                </c:pt>
                <c:pt idx="2">
                  <c:v>1.3585285871289272</c:v>
                </c:pt>
                <c:pt idx="3">
                  <c:v>0.9358088484770225</c:v>
                </c:pt>
                <c:pt idx="4">
                  <c:v>-5.6845249608956774E-2</c:v>
                </c:pt>
                <c:pt idx="5">
                  <c:v>-2.3228572317772809</c:v>
                </c:pt>
                <c:pt idx="6">
                  <c:v>-9.6021343726213289</c:v>
                </c:pt>
                <c:pt idx="7">
                  <c:v>-12.146578760085831</c:v>
                </c:pt>
                <c:pt idx="8">
                  <c:v>-11.528933259526974</c:v>
                </c:pt>
                <c:pt idx="9">
                  <c:v>-9.9829489593179126</c:v>
                </c:pt>
                <c:pt idx="10">
                  <c:v>-6.8355198012684859</c:v>
                </c:pt>
                <c:pt idx="11">
                  <c:v>-3.3870537487087211</c:v>
                </c:pt>
                <c:pt idx="12">
                  <c:v>3.211367917438646</c:v>
                </c:pt>
                <c:pt idx="13">
                  <c:v>5.3211890738117615</c:v>
                </c:pt>
                <c:pt idx="14">
                  <c:v>4.9181465369475728</c:v>
                </c:pt>
                <c:pt idx="15">
                  <c:v>4.3053960439939312</c:v>
                </c:pt>
                <c:pt idx="16">
                  <c:v>3.5227778553605336</c:v>
                </c:pt>
                <c:pt idx="17">
                  <c:v>5.4754364722699123</c:v>
                </c:pt>
                <c:pt idx="18">
                  <c:v>9.0438970164721724</c:v>
                </c:pt>
                <c:pt idx="19">
                  <c:v>5.7504921725679514</c:v>
                </c:pt>
                <c:pt idx="20">
                  <c:v>6.1735398645829846</c:v>
                </c:pt>
                <c:pt idx="21">
                  <c:v>6.6966011859313834</c:v>
                </c:pt>
                <c:pt idx="22">
                  <c:v>8.2779680100957638</c:v>
                </c:pt>
                <c:pt idx="23">
                  <c:v>9.9701587781558967</c:v>
                </c:pt>
                <c:pt idx="24">
                  <c:v>9.4873871347888894</c:v>
                </c:pt>
                <c:pt idx="25">
                  <c:v>8.111804972777275</c:v>
                </c:pt>
                <c:pt idx="26">
                  <c:v>9.8047852581930872</c:v>
                </c:pt>
                <c:pt idx="27">
                  <c:v>9.611802923623193</c:v>
                </c:pt>
                <c:pt idx="28">
                  <c:v>6.8078745473988302</c:v>
                </c:pt>
                <c:pt idx="29">
                  <c:v>8.215341064159059</c:v>
                </c:pt>
                <c:pt idx="30">
                  <c:v>6.4268048858642581</c:v>
                </c:pt>
                <c:pt idx="31">
                  <c:v>8.9037394662076963</c:v>
                </c:pt>
                <c:pt idx="32">
                  <c:v>10.343892001493074</c:v>
                </c:pt>
                <c:pt idx="33">
                  <c:v>11.256270404137688</c:v>
                </c:pt>
                <c:pt idx="34">
                  <c:v>14.755557081561527</c:v>
                </c:pt>
                <c:pt idx="35">
                  <c:v>16.460015734686841</c:v>
                </c:pt>
                <c:pt idx="36">
                  <c:v>16.449302591491307</c:v>
                </c:pt>
                <c:pt idx="37">
                  <c:v>14.32635115417219</c:v>
                </c:pt>
                <c:pt idx="38">
                  <c:v>13.0793510033487</c:v>
                </c:pt>
                <c:pt idx="39">
                  <c:v>16.982967738247531</c:v>
                </c:pt>
                <c:pt idx="40">
                  <c:v>18.095932134918279</c:v>
                </c:pt>
                <c:pt idx="41">
                  <c:v>18.937205389868268</c:v>
                </c:pt>
                <c:pt idx="42">
                  <c:v>17.949130492445232</c:v>
                </c:pt>
                <c:pt idx="43">
                  <c:v>16.339790461048068</c:v>
                </c:pt>
                <c:pt idx="44">
                  <c:v>14.050335886626479</c:v>
                </c:pt>
                <c:pt idx="45">
                  <c:v>11.668204121068918</c:v>
                </c:pt>
                <c:pt idx="46">
                  <c:v>12.526980368473289</c:v>
                </c:pt>
                <c:pt idx="47">
                  <c:v>9.2579048055448681</c:v>
                </c:pt>
                <c:pt idx="48">
                  <c:v>6.3497479919498945</c:v>
                </c:pt>
                <c:pt idx="49">
                  <c:v>2.5413106108834964</c:v>
                </c:pt>
                <c:pt idx="50">
                  <c:v>1.1249286212145133</c:v>
                </c:pt>
                <c:pt idx="51">
                  <c:v>0.53887596130371096</c:v>
                </c:pt>
                <c:pt idx="52">
                  <c:v>-3.1731552774237359</c:v>
                </c:pt>
                <c:pt idx="53">
                  <c:v>-5.1165340287986609</c:v>
                </c:pt>
                <c:pt idx="54">
                  <c:v>-7.6507875691644642</c:v>
                </c:pt>
                <c:pt idx="55">
                  <c:v>-10.311424618543343</c:v>
                </c:pt>
                <c:pt idx="56">
                  <c:v>-12.876785142722937</c:v>
                </c:pt>
                <c:pt idx="57">
                  <c:v>-15.530936003364383</c:v>
                </c:pt>
                <c:pt idx="58">
                  <c:v>-19.117907692952127</c:v>
                </c:pt>
                <c:pt idx="59">
                  <c:v>-23.393957984156476</c:v>
                </c:pt>
                <c:pt idx="60">
                  <c:v>-26.035974570362164</c:v>
                </c:pt>
                <c:pt idx="61">
                  <c:v>-26.40447268631014</c:v>
                </c:pt>
                <c:pt idx="62">
                  <c:v>-27.368230449178235</c:v>
                </c:pt>
                <c:pt idx="63">
                  <c:v>-26.617824568656577</c:v>
                </c:pt>
                <c:pt idx="64">
                  <c:v>-26.982496562034722</c:v>
                </c:pt>
                <c:pt idx="65">
                  <c:v>-25.503402601483035</c:v>
                </c:pt>
                <c:pt idx="66">
                  <c:v>-27.519052556954819</c:v>
                </c:pt>
                <c:pt idx="67">
                  <c:v>-28.416454422683227</c:v>
                </c:pt>
                <c:pt idx="68">
                  <c:v>-28.391420649297743</c:v>
                </c:pt>
                <c:pt idx="69">
                  <c:v>-27.787452018623434</c:v>
                </c:pt>
                <c:pt idx="70">
                  <c:v>-28.587913299495199</c:v>
                </c:pt>
                <c:pt idx="71">
                  <c:v>-28.740812445238266</c:v>
                </c:pt>
                <c:pt idx="72">
                  <c:v>-32.983217150669795</c:v>
                </c:pt>
                <c:pt idx="73">
                  <c:v>-33.200188666431501</c:v>
                </c:pt>
                <c:pt idx="74">
                  <c:v>-35.004296556264478</c:v>
                </c:pt>
                <c:pt idx="75">
                  <c:v>-35.451600650730171</c:v>
                </c:pt>
                <c:pt idx="76">
                  <c:v>-37.719228106872428</c:v>
                </c:pt>
                <c:pt idx="77">
                  <c:v>-36.737299298402839</c:v>
                </c:pt>
                <c:pt idx="78">
                  <c:v>-37.108165966417857</c:v>
                </c:pt>
                <c:pt idx="79">
                  <c:v>-37.563268063073494</c:v>
                </c:pt>
                <c:pt idx="80">
                  <c:v>-37.023505413047253</c:v>
                </c:pt>
                <c:pt idx="81">
                  <c:v>-39.183369823349622</c:v>
                </c:pt>
                <c:pt idx="82">
                  <c:v>-40.774393052095007</c:v>
                </c:pt>
                <c:pt idx="83">
                  <c:v>-40.414215234433811</c:v>
                </c:pt>
                <c:pt idx="84">
                  <c:v>-41.366482483171552</c:v>
                </c:pt>
                <c:pt idx="85">
                  <c:v>-42.417985990307827</c:v>
                </c:pt>
                <c:pt idx="86">
                  <c:v>-44.083952635738527</c:v>
                </c:pt>
                <c:pt idx="87">
                  <c:v>-45.08397961128447</c:v>
                </c:pt>
                <c:pt idx="88">
                  <c:v>-45.54271348777624</c:v>
                </c:pt>
                <c:pt idx="89">
                  <c:v>-47.588340809922144</c:v>
                </c:pt>
                <c:pt idx="90">
                  <c:v>-46.397202048618226</c:v>
                </c:pt>
                <c:pt idx="91">
                  <c:v>-47.71097107489053</c:v>
                </c:pt>
                <c:pt idx="92">
                  <c:v>-49.768198228954503</c:v>
                </c:pt>
                <c:pt idx="93">
                  <c:v>-49.932539303144502</c:v>
                </c:pt>
                <c:pt idx="94">
                  <c:v>-48.624053969944825</c:v>
                </c:pt>
                <c:pt idx="95">
                  <c:v>-48.959015817907691</c:v>
                </c:pt>
                <c:pt idx="96">
                  <c:v>-46.462683403456239</c:v>
                </c:pt>
                <c:pt idx="97">
                  <c:v>-45.543114319664511</c:v>
                </c:pt>
                <c:pt idx="98">
                  <c:v>-46.480356445802613</c:v>
                </c:pt>
                <c:pt idx="99">
                  <c:v>-47.040986646860517</c:v>
                </c:pt>
                <c:pt idx="100">
                  <c:v>-45.514606669914031</c:v>
                </c:pt>
                <c:pt idx="101">
                  <c:v>-44.67166935530669</c:v>
                </c:pt>
                <c:pt idx="102">
                  <c:v>-45.672680190942017</c:v>
                </c:pt>
                <c:pt idx="103">
                  <c:v>-45.998107098532437</c:v>
                </c:pt>
                <c:pt idx="104">
                  <c:v>-46.108335867806218</c:v>
                </c:pt>
                <c:pt idx="105">
                  <c:v>-47.179589455255346</c:v>
                </c:pt>
                <c:pt idx="106">
                  <c:v>-48.892198356775452</c:v>
                </c:pt>
                <c:pt idx="107">
                  <c:v>-51.130273570973564</c:v>
                </c:pt>
                <c:pt idx="108">
                  <c:v>-52.01370705271686</c:v>
                </c:pt>
                <c:pt idx="109">
                  <c:v>-49.762197897051337</c:v>
                </c:pt>
                <c:pt idx="110">
                  <c:v>-50.997768265848755</c:v>
                </c:pt>
                <c:pt idx="111">
                  <c:v>-51.011420842891589</c:v>
                </c:pt>
                <c:pt idx="112">
                  <c:v>-52.010330347718721</c:v>
                </c:pt>
                <c:pt idx="113">
                  <c:v>-52.322711999309142</c:v>
                </c:pt>
                <c:pt idx="114">
                  <c:v>-52.036105052776456</c:v>
                </c:pt>
                <c:pt idx="115">
                  <c:v>-52.714154704255265</c:v>
                </c:pt>
                <c:pt idx="116">
                  <c:v>-52.788624410527163</c:v>
                </c:pt>
                <c:pt idx="117">
                  <c:v>-52.470108816404156</c:v>
                </c:pt>
                <c:pt idx="118">
                  <c:v>-51.834656662869506</c:v>
                </c:pt>
                <c:pt idx="119">
                  <c:v>-51.2148126601356</c:v>
                </c:pt>
                <c:pt idx="120">
                  <c:v>-54.403952627406639</c:v>
                </c:pt>
                <c:pt idx="121">
                  <c:v>-55.620951118714295</c:v>
                </c:pt>
                <c:pt idx="122">
                  <c:v>-54.691980705179546</c:v>
                </c:pt>
                <c:pt idx="123">
                  <c:v>-55.818949925097968</c:v>
                </c:pt>
                <c:pt idx="124">
                  <c:v>-58.290661544473068</c:v>
                </c:pt>
                <c:pt idx="125">
                  <c:v>-58.288171528197459</c:v>
                </c:pt>
                <c:pt idx="126">
                  <c:v>-58.097302670856614</c:v>
                </c:pt>
                <c:pt idx="127">
                  <c:v>-58.408323923311087</c:v>
                </c:pt>
                <c:pt idx="128">
                  <c:v>-74.03457289113733</c:v>
                </c:pt>
                <c:pt idx="129">
                  <c:v>-77.198108203242626</c:v>
                </c:pt>
                <c:pt idx="130">
                  <c:v>-77.218684240173729</c:v>
                </c:pt>
                <c:pt idx="131">
                  <c:v>-79.813706324085175</c:v>
                </c:pt>
                <c:pt idx="132">
                  <c:v>-79.044060512926649</c:v>
                </c:pt>
                <c:pt idx="133">
                  <c:v>-78.085489271764331</c:v>
                </c:pt>
                <c:pt idx="134">
                  <c:v>-79.523382572770373</c:v>
                </c:pt>
                <c:pt idx="135">
                  <c:v>-79.522155784263859</c:v>
                </c:pt>
                <c:pt idx="136">
                  <c:v>-78.175087345213143</c:v>
                </c:pt>
                <c:pt idx="137">
                  <c:v>-78.610961657652766</c:v>
                </c:pt>
                <c:pt idx="138">
                  <c:v>-80.690999790085456</c:v>
                </c:pt>
                <c:pt idx="139">
                  <c:v>-80.815081552346214</c:v>
                </c:pt>
                <c:pt idx="140">
                  <c:v>-81.05709291470383</c:v>
                </c:pt>
                <c:pt idx="141">
                  <c:v>-81.377254348852901</c:v>
                </c:pt>
                <c:pt idx="142">
                  <c:v>-86.061436527260369</c:v>
                </c:pt>
                <c:pt idx="143">
                  <c:v>-86.279628758318168</c:v>
                </c:pt>
                <c:pt idx="144">
                  <c:v>-85.735584494939957</c:v>
                </c:pt>
                <c:pt idx="145">
                  <c:v>-87.887748074419235</c:v>
                </c:pt>
                <c:pt idx="146">
                  <c:v>-88.171810345782461</c:v>
                </c:pt>
                <c:pt idx="147">
                  <c:v>-87.568564427149113</c:v>
                </c:pt>
                <c:pt idx="148">
                  <c:v>-90.061969554174127</c:v>
                </c:pt>
                <c:pt idx="149">
                  <c:v>-88.363073961801135</c:v>
                </c:pt>
                <c:pt idx="150">
                  <c:v>-89.955129636319342</c:v>
                </c:pt>
                <c:pt idx="151">
                  <c:v>-90.944309858040327</c:v>
                </c:pt>
                <c:pt idx="152">
                  <c:v>-91.479213939723934</c:v>
                </c:pt>
                <c:pt idx="153">
                  <c:v>-93.180472010953522</c:v>
                </c:pt>
                <c:pt idx="154">
                  <c:v>-93.503506073635194</c:v>
                </c:pt>
                <c:pt idx="155">
                  <c:v>-93.472168307825129</c:v>
                </c:pt>
                <c:pt idx="156">
                  <c:v>-93.571246662752529</c:v>
                </c:pt>
                <c:pt idx="157">
                  <c:v>-95.215440848797755</c:v>
                </c:pt>
                <c:pt idx="158">
                  <c:v>-95.5999600938556</c:v>
                </c:pt>
                <c:pt idx="159">
                  <c:v>-99.507463683428554</c:v>
                </c:pt>
              </c:numCache>
            </c:numRef>
          </c:xVal>
          <c:yVal>
            <c:numRef>
              <c:f>Sheet16!$B$1:$B$160</c:f>
              <c:numCache>
                <c:formatCode>General</c:formatCode>
                <c:ptCount val="160"/>
                <c:pt idx="0">
                  <c:v>0</c:v>
                </c:pt>
                <c:pt idx="1">
                  <c:v>-0.23432928466796876</c:v>
                </c:pt>
                <c:pt idx="2">
                  <c:v>-1.1093594353770952</c:v>
                </c:pt>
                <c:pt idx="3">
                  <c:v>-1.9288195841498774</c:v>
                </c:pt>
                <c:pt idx="4">
                  <c:v>-2.5188576134530041</c:v>
                </c:pt>
                <c:pt idx="5">
                  <c:v>-2.2308167334708244</c:v>
                </c:pt>
                <c:pt idx="6">
                  <c:v>-0.1072774332462938</c:v>
                </c:pt>
                <c:pt idx="7">
                  <c:v>-0.58045448142820288</c:v>
                </c:pt>
                <c:pt idx="8">
                  <c:v>-1.9451079716026944</c:v>
                </c:pt>
                <c:pt idx="9">
                  <c:v>-1.4813930068106023</c:v>
                </c:pt>
                <c:pt idx="10">
                  <c:v>-3.7698689313616072</c:v>
                </c:pt>
                <c:pt idx="11">
                  <c:v>-5.9974790024256128</c:v>
                </c:pt>
                <c:pt idx="12">
                  <c:v>-5.8902623014218722</c:v>
                </c:pt>
                <c:pt idx="13">
                  <c:v>-8.3423751803087089</c:v>
                </c:pt>
                <c:pt idx="14">
                  <c:v>-6.3192870092674731</c:v>
                </c:pt>
                <c:pt idx="15">
                  <c:v>-7.4154311086649525</c:v>
                </c:pt>
                <c:pt idx="16">
                  <c:v>-8.2121773987227691</c:v>
                </c:pt>
                <c:pt idx="17">
                  <c:v>-8.1904231094401485</c:v>
                </c:pt>
                <c:pt idx="18">
                  <c:v>-6.6392851952812419</c:v>
                </c:pt>
                <c:pt idx="19">
                  <c:v>-6.6965435535605708</c:v>
                </c:pt>
                <c:pt idx="20">
                  <c:v>-6.6193407268267119</c:v>
                </c:pt>
                <c:pt idx="21">
                  <c:v>-5.4891865715993386</c:v>
                </c:pt>
                <c:pt idx="22">
                  <c:v>-1.9213859576613435</c:v>
                </c:pt>
                <c:pt idx="23">
                  <c:v>-4.9413695973193228</c:v>
                </c:pt>
                <c:pt idx="24">
                  <c:v>-4.2080156220387259</c:v>
                </c:pt>
                <c:pt idx="25">
                  <c:v>-3.469377941655984</c:v>
                </c:pt>
                <c:pt idx="26">
                  <c:v>-1.0542145591386245</c:v>
                </c:pt>
                <c:pt idx="27">
                  <c:v>-0.84527135185796942</c:v>
                </c:pt>
                <c:pt idx="28">
                  <c:v>-1.5400967924627011</c:v>
                </c:pt>
                <c:pt idx="29">
                  <c:v>-0.17110702016989818</c:v>
                </c:pt>
                <c:pt idx="30">
                  <c:v>2.1486095699505663</c:v>
                </c:pt>
                <c:pt idx="31">
                  <c:v>-0.92509781147013459</c:v>
                </c:pt>
                <c:pt idx="32">
                  <c:v>-0.4974092129607085</c:v>
                </c:pt>
                <c:pt idx="33">
                  <c:v>-3.068192893796854E-2</c:v>
                </c:pt>
                <c:pt idx="34">
                  <c:v>0.10513965830841476</c:v>
                </c:pt>
                <c:pt idx="35">
                  <c:v>0.52329329473695985</c:v>
                </c:pt>
                <c:pt idx="36">
                  <c:v>-0.96057758756982026</c:v>
                </c:pt>
                <c:pt idx="37">
                  <c:v>0.55647739206812774</c:v>
                </c:pt>
                <c:pt idx="38">
                  <c:v>1.6103882899939854</c:v>
                </c:pt>
                <c:pt idx="39">
                  <c:v>7.1749071352565391E-2</c:v>
                </c:pt>
                <c:pt idx="40">
                  <c:v>1.1780111623594383</c:v>
                </c:pt>
                <c:pt idx="41">
                  <c:v>0.77840515280669587</c:v>
                </c:pt>
                <c:pt idx="42">
                  <c:v>2.8645212451698323</c:v>
                </c:pt>
                <c:pt idx="43">
                  <c:v>4.2823761798210862</c:v>
                </c:pt>
                <c:pt idx="44">
                  <c:v>6.0832450753594989</c:v>
                </c:pt>
                <c:pt idx="45">
                  <c:v>6.8226479819984132</c:v>
                </c:pt>
                <c:pt idx="46">
                  <c:v>5.483064761549957</c:v>
                </c:pt>
                <c:pt idx="47">
                  <c:v>6.5592158066988633</c:v>
                </c:pt>
                <c:pt idx="48">
                  <c:v>6.4743242780577459</c:v>
                </c:pt>
                <c:pt idx="49">
                  <c:v>5.2273577275031986</c:v>
                </c:pt>
                <c:pt idx="50">
                  <c:v>4.2432403227196875</c:v>
                </c:pt>
                <c:pt idx="51">
                  <c:v>3.9649894802371124</c:v>
                </c:pt>
                <c:pt idx="52">
                  <c:v>2.6945316982629164</c:v>
                </c:pt>
                <c:pt idx="53">
                  <c:v>3.1600443374345888</c:v>
                </c:pt>
                <c:pt idx="54">
                  <c:v>3.0253645163482092</c:v>
                </c:pt>
                <c:pt idx="55">
                  <c:v>4.2539413438575933</c:v>
                </c:pt>
                <c:pt idx="56">
                  <c:v>4.9072137841073005</c:v>
                </c:pt>
                <c:pt idx="57">
                  <c:v>4.6811683773236137</c:v>
                </c:pt>
                <c:pt idx="58">
                  <c:v>4.2716387193376484</c:v>
                </c:pt>
                <c:pt idx="59">
                  <c:v>6.5238574950842843</c:v>
                </c:pt>
                <c:pt idx="60">
                  <c:v>7.0446972072220877</c:v>
                </c:pt>
                <c:pt idx="61">
                  <c:v>8.0126598354863994</c:v>
                </c:pt>
                <c:pt idx="62">
                  <c:v>8.0309038011494351</c:v>
                </c:pt>
                <c:pt idx="63">
                  <c:v>6.4670971411938938</c:v>
                </c:pt>
                <c:pt idx="64">
                  <c:v>6.0183101616214225</c:v>
                </c:pt>
                <c:pt idx="65">
                  <c:v>6.4004252853187911</c:v>
                </c:pt>
                <c:pt idx="66">
                  <c:v>6.3592731177646193</c:v>
                </c:pt>
                <c:pt idx="67">
                  <c:v>5.9060769773827735</c:v>
                </c:pt>
                <c:pt idx="68">
                  <c:v>6.8419851280274093</c:v>
                </c:pt>
                <c:pt idx="69">
                  <c:v>4.7788258233494512</c:v>
                </c:pt>
                <c:pt idx="70">
                  <c:v>6.0477652992598134</c:v>
                </c:pt>
                <c:pt idx="71">
                  <c:v>7.0322835368441767</c:v>
                </c:pt>
                <c:pt idx="72">
                  <c:v>6.97739373602443</c:v>
                </c:pt>
                <c:pt idx="73">
                  <c:v>8.6277195487215188</c:v>
                </c:pt>
                <c:pt idx="74">
                  <c:v>7.6341764998937229</c:v>
                </c:pt>
                <c:pt idx="75">
                  <c:v>8.0050075729246739</c:v>
                </c:pt>
                <c:pt idx="76">
                  <c:v>6.9772236857452805</c:v>
                </c:pt>
                <c:pt idx="77">
                  <c:v>6.1684888510074254</c:v>
                </c:pt>
                <c:pt idx="78">
                  <c:v>6.9821672902891256</c:v>
                </c:pt>
                <c:pt idx="79">
                  <c:v>7.0060593545096266</c:v>
                </c:pt>
                <c:pt idx="80">
                  <c:v>7.6082559787719397</c:v>
                </c:pt>
                <c:pt idx="81">
                  <c:v>8.6890955530459664</c:v>
                </c:pt>
                <c:pt idx="82">
                  <c:v>9.7822151867642884</c:v>
                </c:pt>
                <c:pt idx="83">
                  <c:v>8.2571556975578044</c:v>
                </c:pt>
                <c:pt idx="84">
                  <c:v>6.1081088554608529</c:v>
                </c:pt>
                <c:pt idx="85">
                  <c:v>8.392175619202483</c:v>
                </c:pt>
                <c:pt idx="86">
                  <c:v>7.5204128631427283</c:v>
                </c:pt>
                <c:pt idx="87">
                  <c:v>5.8528026542149467</c:v>
                </c:pt>
                <c:pt idx="88">
                  <c:v>7.4204475918998618</c:v>
                </c:pt>
                <c:pt idx="89">
                  <c:v>5.436628888893642</c:v>
                </c:pt>
                <c:pt idx="90">
                  <c:v>5.5821676349485658</c:v>
                </c:pt>
                <c:pt idx="91">
                  <c:v>5.7928599308147586</c:v>
                </c:pt>
                <c:pt idx="92">
                  <c:v>5.0514892995171152</c:v>
                </c:pt>
                <c:pt idx="93">
                  <c:v>3.4104433734821824</c:v>
                </c:pt>
                <c:pt idx="94">
                  <c:v>2.290880921356119</c:v>
                </c:pt>
                <c:pt idx="95">
                  <c:v>0.3388008883082963</c:v>
                </c:pt>
                <c:pt idx="96">
                  <c:v>-0.13438830632212348</c:v>
                </c:pt>
                <c:pt idx="97">
                  <c:v>0.48433963436322069</c:v>
                </c:pt>
                <c:pt idx="98">
                  <c:v>-1.4917174880446771</c:v>
                </c:pt>
                <c:pt idx="99">
                  <c:v>-2.8278268242190792</c:v>
                </c:pt>
                <c:pt idx="100">
                  <c:v>-4.0752185004715011</c:v>
                </c:pt>
                <c:pt idx="101">
                  <c:v>-3.6577936509535962</c:v>
                </c:pt>
                <c:pt idx="102">
                  <c:v>-4.3059159970347771</c:v>
                </c:pt>
                <c:pt idx="103">
                  <c:v>-5.064182338210772</c:v>
                </c:pt>
                <c:pt idx="104">
                  <c:v>-5.0439706478890063</c:v>
                </c:pt>
                <c:pt idx="105">
                  <c:v>-4.4806669517578781</c:v>
                </c:pt>
                <c:pt idx="106">
                  <c:v>-4.4825739441740549</c:v>
                </c:pt>
                <c:pt idx="107">
                  <c:v>-4.7025947124964462</c:v>
                </c:pt>
                <c:pt idx="108">
                  <c:v>-3.180571835417632</c:v>
                </c:pt>
                <c:pt idx="109">
                  <c:v>-4.0541929980995199</c:v>
                </c:pt>
                <c:pt idx="110">
                  <c:v>-2.730084353053666</c:v>
                </c:pt>
                <c:pt idx="111">
                  <c:v>-4.1870265590122768</c:v>
                </c:pt>
                <c:pt idx="112">
                  <c:v>-2.1241830619955961</c:v>
                </c:pt>
                <c:pt idx="113">
                  <c:v>0.40482898241233312</c:v>
                </c:pt>
                <c:pt idx="114">
                  <c:v>2.0481705872157834</c:v>
                </c:pt>
                <c:pt idx="115">
                  <c:v>2.8394145360982641</c:v>
                </c:pt>
                <c:pt idx="116">
                  <c:v>1.9246169129651833</c:v>
                </c:pt>
                <c:pt idx="117">
                  <c:v>1.5002442948991719</c:v>
                </c:pt>
                <c:pt idx="118">
                  <c:v>2.4984272870580462</c:v>
                </c:pt>
                <c:pt idx="119">
                  <c:v>2.2180751089831245</c:v>
                </c:pt>
                <c:pt idx="120">
                  <c:v>3.4178769999707161</c:v>
                </c:pt>
                <c:pt idx="121">
                  <c:v>4.0570474134995287</c:v>
                </c:pt>
                <c:pt idx="122">
                  <c:v>3.0701727649040942</c:v>
                </c:pt>
                <c:pt idx="123">
                  <c:v>2.7015523455020873</c:v>
                </c:pt>
                <c:pt idx="124">
                  <c:v>4.0115346709300246</c:v>
                </c:pt>
                <c:pt idx="125">
                  <c:v>4.6126867006204195</c:v>
                </c:pt>
                <c:pt idx="126">
                  <c:v>4.5543837477691733</c:v>
                </c:pt>
                <c:pt idx="127">
                  <c:v>1.5093419848336684</c:v>
                </c:pt>
                <c:pt idx="128">
                  <c:v>4.541848612906155</c:v>
                </c:pt>
                <c:pt idx="129">
                  <c:v>2.8400097120752874</c:v>
                </c:pt>
                <c:pt idx="130">
                  <c:v>2.9497893137147808</c:v>
                </c:pt>
                <c:pt idx="131">
                  <c:v>2.4856978090188573</c:v>
                </c:pt>
                <c:pt idx="132">
                  <c:v>1.2779278478082621</c:v>
                </c:pt>
                <c:pt idx="133">
                  <c:v>0.30361262697286684</c:v>
                </c:pt>
                <c:pt idx="134">
                  <c:v>1.5790383063879296E-3</c:v>
                </c:pt>
                <c:pt idx="135">
                  <c:v>-1.0407077083947525</c:v>
                </c:pt>
                <c:pt idx="136">
                  <c:v>1.2075999109314459</c:v>
                </c:pt>
                <c:pt idx="137">
                  <c:v>-0.84159097795923443</c:v>
                </c:pt>
                <c:pt idx="138">
                  <c:v>0.41165528647533323</c:v>
                </c:pt>
                <c:pt idx="139">
                  <c:v>1.2045632988037767</c:v>
                </c:pt>
                <c:pt idx="140">
                  <c:v>1.2116203853884797</c:v>
                </c:pt>
                <c:pt idx="141">
                  <c:v>0.96111203130429002</c:v>
                </c:pt>
                <c:pt idx="142">
                  <c:v>3.4641671152449041</c:v>
                </c:pt>
                <c:pt idx="143">
                  <c:v>4.9232470961413934</c:v>
                </c:pt>
                <c:pt idx="144">
                  <c:v>4.2845625405530079</c:v>
                </c:pt>
                <c:pt idx="145">
                  <c:v>5.4631567324409591</c:v>
                </c:pt>
                <c:pt idx="146">
                  <c:v>7.5658405805726581</c:v>
                </c:pt>
                <c:pt idx="147">
                  <c:v>8.5181950225007501</c:v>
                </c:pt>
                <c:pt idx="148">
                  <c:v>6.7970797078834391</c:v>
                </c:pt>
                <c:pt idx="149">
                  <c:v>6.9962693170100207</c:v>
                </c:pt>
                <c:pt idx="150">
                  <c:v>9.7792878926732154</c:v>
                </c:pt>
                <c:pt idx="151">
                  <c:v>11.387550554177832</c:v>
                </c:pt>
                <c:pt idx="152">
                  <c:v>11.582646810156316</c:v>
                </c:pt>
                <c:pt idx="153">
                  <c:v>11.661076428189753</c:v>
                </c:pt>
                <c:pt idx="154">
                  <c:v>11.637718807703722</c:v>
                </c:pt>
                <c:pt idx="155">
                  <c:v>12.739875399113986</c:v>
                </c:pt>
                <c:pt idx="156">
                  <c:v>13.596527973226459</c:v>
                </c:pt>
                <c:pt idx="157">
                  <c:v>15.111590935308657</c:v>
                </c:pt>
                <c:pt idx="158">
                  <c:v>18.465601909010235</c:v>
                </c:pt>
                <c:pt idx="159">
                  <c:v>17.278323006437152</c:v>
                </c:pt>
              </c:numCache>
            </c:numRef>
          </c:yVal>
          <c:smooth val="1"/>
        </c:ser>
        <c:ser>
          <c:idx val="5"/>
          <c:order val="5"/>
          <c:spPr>
            <a:ln>
              <a:solidFill>
                <a:srgbClr val="F57E1B"/>
              </a:solidFill>
            </a:ln>
          </c:spPr>
          <c:marker>
            <c:symbol val="none"/>
          </c:marker>
          <c:xVal>
            <c:numRef>
              <c:f>Sheet31!$A$1:$A$160</c:f>
              <c:numCache>
                <c:formatCode>General</c:formatCode>
                <c:ptCount val="160"/>
                <c:pt idx="0">
                  <c:v>0</c:v>
                </c:pt>
                <c:pt idx="1">
                  <c:v>-0.47273869973944393</c:v>
                </c:pt>
                <c:pt idx="2">
                  <c:v>-0.25913174255501792</c:v>
                </c:pt>
                <c:pt idx="3">
                  <c:v>0.44861590791820716</c:v>
                </c:pt>
                <c:pt idx="4">
                  <c:v>-0.26367450395539177</c:v>
                </c:pt>
                <c:pt idx="5">
                  <c:v>1.5081481992407071</c:v>
                </c:pt>
                <c:pt idx="6">
                  <c:v>2.2598173075314509</c:v>
                </c:pt>
                <c:pt idx="7">
                  <c:v>1.7015920978031527</c:v>
                </c:pt>
                <c:pt idx="8">
                  <c:v>2.4697560456171792</c:v>
                </c:pt>
                <c:pt idx="9">
                  <c:v>1.9457351570211079</c:v>
                </c:pt>
                <c:pt idx="10">
                  <c:v>3.5239439117627684</c:v>
                </c:pt>
                <c:pt idx="11">
                  <c:v>2.836675126853796</c:v>
                </c:pt>
                <c:pt idx="12">
                  <c:v>2.8493074045446751</c:v>
                </c:pt>
                <c:pt idx="13">
                  <c:v>2.6735972804328871</c:v>
                </c:pt>
                <c:pt idx="14">
                  <c:v>3.897932209937935</c:v>
                </c:pt>
                <c:pt idx="15">
                  <c:v>2.8120178925148682</c:v>
                </c:pt>
                <c:pt idx="16">
                  <c:v>3.5357259399936849</c:v>
                </c:pt>
                <c:pt idx="17">
                  <c:v>2.4236968177288962</c:v>
                </c:pt>
                <c:pt idx="18">
                  <c:v>1.6655172278590069</c:v>
                </c:pt>
                <c:pt idx="19">
                  <c:v>2.2328522532297663</c:v>
                </c:pt>
                <c:pt idx="20">
                  <c:v>2.2186409408275272</c:v>
                </c:pt>
                <c:pt idx="21">
                  <c:v>0.87816193509152918</c:v>
                </c:pt>
                <c:pt idx="22">
                  <c:v>-2.2135394440677487</c:v>
                </c:pt>
                <c:pt idx="23">
                  <c:v>-2.0094552808349087</c:v>
                </c:pt>
                <c:pt idx="24">
                  <c:v>-2.8523197169171155</c:v>
                </c:pt>
                <c:pt idx="25">
                  <c:v>-4.5860998299902969</c:v>
                </c:pt>
                <c:pt idx="26">
                  <c:v>-3.9385741341241678</c:v>
                </c:pt>
                <c:pt idx="27">
                  <c:v>-6.1213588405829684</c:v>
                </c:pt>
                <c:pt idx="28">
                  <c:v>-6.4758156940206986</c:v>
                </c:pt>
                <c:pt idx="29">
                  <c:v>-8.3425748226320966</c:v>
                </c:pt>
                <c:pt idx="30">
                  <c:v>-9.8768378267145263</c:v>
                </c:pt>
                <c:pt idx="31">
                  <c:v>-10.759421058997862</c:v>
                </c:pt>
                <c:pt idx="32">
                  <c:v>-11.813851853560585</c:v>
                </c:pt>
                <c:pt idx="33">
                  <c:v>-14.021415258566879</c:v>
                </c:pt>
                <c:pt idx="34">
                  <c:v>-13.492851608570433</c:v>
                </c:pt>
                <c:pt idx="35">
                  <c:v>-16.045057558962313</c:v>
                </c:pt>
                <c:pt idx="36">
                  <c:v>-15.785391373889604</c:v>
                </c:pt>
                <c:pt idx="37">
                  <c:v>-17.21048234731278</c:v>
                </c:pt>
                <c:pt idx="38">
                  <c:v>-17.077066060623725</c:v>
                </c:pt>
                <c:pt idx="39">
                  <c:v>-19.050567935723052</c:v>
                </c:pt>
                <c:pt idx="40">
                  <c:v>-19.165473077026629</c:v>
                </c:pt>
                <c:pt idx="41">
                  <c:v>-18.319401985838276</c:v>
                </c:pt>
                <c:pt idx="42">
                  <c:v>-19.708248039425314</c:v>
                </c:pt>
                <c:pt idx="43">
                  <c:v>-21.840382170912029</c:v>
                </c:pt>
                <c:pt idx="44">
                  <c:v>-23.172067167947837</c:v>
                </c:pt>
                <c:pt idx="45">
                  <c:v>-24.589141503605649</c:v>
                </c:pt>
                <c:pt idx="46">
                  <c:v>-27.416318129349573</c:v>
                </c:pt>
                <c:pt idx="47">
                  <c:v>-26.704440695785099</c:v>
                </c:pt>
                <c:pt idx="48">
                  <c:v>-26.751253001766489</c:v>
                </c:pt>
                <c:pt idx="49">
                  <c:v>-28.876900944515775</c:v>
                </c:pt>
                <c:pt idx="50">
                  <c:v>-29.035338858169457</c:v>
                </c:pt>
                <c:pt idx="51">
                  <c:v>-27.655699791591733</c:v>
                </c:pt>
                <c:pt idx="52">
                  <c:v>-28.146439487040681</c:v>
                </c:pt>
                <c:pt idx="53">
                  <c:v>-28.349649107971846</c:v>
                </c:pt>
                <c:pt idx="54">
                  <c:v>-29.14171721203169</c:v>
                </c:pt>
                <c:pt idx="55">
                  <c:v>-31.554773765090189</c:v>
                </c:pt>
                <c:pt idx="56">
                  <c:v>-35.650935563408076</c:v>
                </c:pt>
                <c:pt idx="57">
                  <c:v>-38.830188344101835</c:v>
                </c:pt>
                <c:pt idx="58">
                  <c:v>-41.806352968072993</c:v>
                </c:pt>
                <c:pt idx="59">
                  <c:v>-43.834052173034536</c:v>
                </c:pt>
                <c:pt idx="60">
                  <c:v>-47.280283284156688</c:v>
                </c:pt>
                <c:pt idx="61">
                  <c:v>-49.683549822004757</c:v>
                </c:pt>
                <c:pt idx="62">
                  <c:v>-52.55897203139115</c:v>
                </c:pt>
                <c:pt idx="63">
                  <c:v>-53.756439077961367</c:v>
                </c:pt>
                <c:pt idx="64">
                  <c:v>-55.199822561194608</c:v>
                </c:pt>
                <c:pt idx="65">
                  <c:v>-56.137672008375539</c:v>
                </c:pt>
                <c:pt idx="66">
                  <c:v>-57.235174011295818</c:v>
                </c:pt>
                <c:pt idx="67">
                  <c:v>-58.414542890789676</c:v>
                </c:pt>
                <c:pt idx="68">
                  <c:v>-57.325859189411304</c:v>
                </c:pt>
                <c:pt idx="69">
                  <c:v>-57.95494661841709</c:v>
                </c:pt>
                <c:pt idx="70">
                  <c:v>-59.095301194119507</c:v>
                </c:pt>
                <c:pt idx="71">
                  <c:v>-59.324261227266689</c:v>
                </c:pt>
                <c:pt idx="72">
                  <c:v>-59.4998255943282</c:v>
                </c:pt>
                <c:pt idx="73">
                  <c:v>-57.517068146536133</c:v>
                </c:pt>
                <c:pt idx="74">
                  <c:v>-57.404227896778181</c:v>
                </c:pt>
                <c:pt idx="75">
                  <c:v>-56.148336565887647</c:v>
                </c:pt>
                <c:pt idx="76">
                  <c:v>-53.240653462706085</c:v>
                </c:pt>
                <c:pt idx="77">
                  <c:v>-52.066483251338852</c:v>
                </c:pt>
                <c:pt idx="78">
                  <c:v>-51.248470392329281</c:v>
                </c:pt>
                <c:pt idx="79">
                  <c:v>-48.766252118913215</c:v>
                </c:pt>
                <c:pt idx="80">
                  <c:v>-49.145754892157285</c:v>
                </c:pt>
                <c:pt idx="81">
                  <c:v>-49.236148556172211</c:v>
                </c:pt>
                <c:pt idx="82">
                  <c:v>-48.081947060693253</c:v>
                </c:pt>
                <c:pt idx="83">
                  <c:v>-46.112550675843458</c:v>
                </c:pt>
                <c:pt idx="84">
                  <c:v>-44.814098286271353</c:v>
                </c:pt>
                <c:pt idx="85">
                  <c:v>-43.115421329473783</c:v>
                </c:pt>
                <c:pt idx="86">
                  <c:v>-41.644028199745193</c:v>
                </c:pt>
                <c:pt idx="87">
                  <c:v>-38.822633270329021</c:v>
                </c:pt>
                <c:pt idx="88">
                  <c:v>-36.935565326045364</c:v>
                </c:pt>
                <c:pt idx="89">
                  <c:v>-35.716671993084077</c:v>
                </c:pt>
                <c:pt idx="90">
                  <c:v>-34.170043932569612</c:v>
                </c:pt>
                <c:pt idx="91">
                  <c:v>-34.748796593545592</c:v>
                </c:pt>
                <c:pt idx="92">
                  <c:v>-34.230460229910413</c:v>
                </c:pt>
                <c:pt idx="93">
                  <c:v>-35.164787215042928</c:v>
                </c:pt>
                <c:pt idx="94">
                  <c:v>-34.213576704919724</c:v>
                </c:pt>
                <c:pt idx="95">
                  <c:v>-34.02229486926975</c:v>
                </c:pt>
                <c:pt idx="96">
                  <c:v>-31.493385754080862</c:v>
                </c:pt>
                <c:pt idx="97">
                  <c:v>-31.250311579898288</c:v>
                </c:pt>
                <c:pt idx="98">
                  <c:v>-30.777742930050835</c:v>
                </c:pt>
                <c:pt idx="99">
                  <c:v>-30.755976543875782</c:v>
                </c:pt>
                <c:pt idx="100">
                  <c:v>-30.607717330899945</c:v>
                </c:pt>
                <c:pt idx="101">
                  <c:v>-29.173419370467453</c:v>
                </c:pt>
                <c:pt idx="102">
                  <c:v>-28.806548874914263</c:v>
                </c:pt>
                <c:pt idx="103">
                  <c:v>-28.287435140344265</c:v>
                </c:pt>
                <c:pt idx="104">
                  <c:v>-28.270041465677593</c:v>
                </c:pt>
                <c:pt idx="105">
                  <c:v>-27.420447912440821</c:v>
                </c:pt>
                <c:pt idx="106">
                  <c:v>-23.363130368022389</c:v>
                </c:pt>
                <c:pt idx="107">
                  <c:v>-23.113982983411507</c:v>
                </c:pt>
                <c:pt idx="108">
                  <c:v>-22.970728095828594</c:v>
                </c:pt>
                <c:pt idx="109">
                  <c:v>-22.213665976677511</c:v>
                </c:pt>
                <c:pt idx="110">
                  <c:v>-21.750109971105669</c:v>
                </c:pt>
                <c:pt idx="111">
                  <c:v>-21.231725021787067</c:v>
                </c:pt>
                <c:pt idx="112">
                  <c:v>-22.128203759530372</c:v>
                </c:pt>
                <c:pt idx="113">
                  <c:v>-21.919236735113174</c:v>
                </c:pt>
                <c:pt idx="114">
                  <c:v>-22.714438615754023</c:v>
                </c:pt>
                <c:pt idx="115">
                  <c:v>-20.418983709429266</c:v>
                </c:pt>
                <c:pt idx="116">
                  <c:v>-18.918220534069381</c:v>
                </c:pt>
                <c:pt idx="117">
                  <c:v>-20.119355799738294</c:v>
                </c:pt>
                <c:pt idx="118">
                  <c:v>-20.953984962479716</c:v>
                </c:pt>
                <c:pt idx="119">
                  <c:v>-21.418998538554352</c:v>
                </c:pt>
                <c:pt idx="120">
                  <c:v>-22.802840266748465</c:v>
                </c:pt>
                <c:pt idx="121">
                  <c:v>-26.533054697498265</c:v>
                </c:pt>
                <c:pt idx="122">
                  <c:v>-27.226493864202396</c:v>
                </c:pt>
                <c:pt idx="123">
                  <c:v>-27.640006615844989</c:v>
                </c:pt>
                <c:pt idx="124">
                  <c:v>-29.258662952039174</c:v>
                </c:pt>
                <c:pt idx="125">
                  <c:v>-33.83208191865517</c:v>
                </c:pt>
                <c:pt idx="126">
                  <c:v>-31.473587088084578</c:v>
                </c:pt>
                <c:pt idx="127">
                  <c:v>-33.787091575802265</c:v>
                </c:pt>
                <c:pt idx="128">
                  <c:v>-32.050226271831505</c:v>
                </c:pt>
                <c:pt idx="129">
                  <c:v>-33.108179528442648</c:v>
                </c:pt>
                <c:pt idx="130">
                  <c:v>-30.064213583249863</c:v>
                </c:pt>
                <c:pt idx="131">
                  <c:v>-29.254435997581073</c:v>
                </c:pt>
                <c:pt idx="132">
                  <c:v>-29.288105876195608</c:v>
                </c:pt>
                <c:pt idx="133">
                  <c:v>-29.465540792069039</c:v>
                </c:pt>
                <c:pt idx="134">
                  <c:v>-30.179143017395152</c:v>
                </c:pt>
                <c:pt idx="135">
                  <c:v>-30.230911063086044</c:v>
                </c:pt>
                <c:pt idx="136">
                  <c:v>-28.475923299197213</c:v>
                </c:pt>
                <c:pt idx="137">
                  <c:v>-28.120567610616092</c:v>
                </c:pt>
                <c:pt idx="138">
                  <c:v>-27.079789393096206</c:v>
                </c:pt>
                <c:pt idx="139">
                  <c:v>-24.181531912499374</c:v>
                </c:pt>
                <c:pt idx="140">
                  <c:v>-21.166595913153898</c:v>
                </c:pt>
                <c:pt idx="141">
                  <c:v>-19.091185567067573</c:v>
                </c:pt>
                <c:pt idx="142">
                  <c:v>-18.56706750710465</c:v>
                </c:pt>
                <c:pt idx="143">
                  <c:v>-20.437106169347334</c:v>
                </c:pt>
                <c:pt idx="144">
                  <c:v>-17.870445978136082</c:v>
                </c:pt>
                <c:pt idx="145">
                  <c:v>-17.174188841793214</c:v>
                </c:pt>
                <c:pt idx="146">
                  <c:v>-17.266501640303488</c:v>
                </c:pt>
                <c:pt idx="147">
                  <c:v>-17.611265649897639</c:v>
                </c:pt>
                <c:pt idx="148">
                  <c:v>-16.351827564116974</c:v>
                </c:pt>
                <c:pt idx="149">
                  <c:v>-16.333219247364642</c:v>
                </c:pt>
                <c:pt idx="150">
                  <c:v>-17.920270596489917</c:v>
                </c:pt>
                <c:pt idx="151">
                  <c:v>-18.471936738955645</c:v>
                </c:pt>
                <c:pt idx="152">
                  <c:v>-20.703452885891181</c:v>
                </c:pt>
                <c:pt idx="153">
                  <c:v>-21.135136683135268</c:v>
                </c:pt>
                <c:pt idx="154">
                  <c:v>-21.492532970420299</c:v>
                </c:pt>
                <c:pt idx="155">
                  <c:v>-22.765210654934673</c:v>
                </c:pt>
                <c:pt idx="156">
                  <c:v>-26.232163560038206</c:v>
                </c:pt>
                <c:pt idx="157">
                  <c:v>-29.847302799592438</c:v>
                </c:pt>
                <c:pt idx="158">
                  <c:v>-33.8073518057911</c:v>
                </c:pt>
                <c:pt idx="159">
                  <c:v>-36.953201929129165</c:v>
                </c:pt>
              </c:numCache>
            </c:numRef>
          </c:xVal>
          <c:yVal>
            <c:numRef>
              <c:f>Sheet31!$B$1:$B$160</c:f>
              <c:numCache>
                <c:formatCode>General</c:formatCode>
                <c:ptCount val="160"/>
                <c:pt idx="0">
                  <c:v>0</c:v>
                </c:pt>
                <c:pt idx="1">
                  <c:v>-2.6690605957360281</c:v>
                </c:pt>
                <c:pt idx="2">
                  <c:v>-5.0624453960737448</c:v>
                </c:pt>
                <c:pt idx="3">
                  <c:v>-5.1738526218136691</c:v>
                </c:pt>
                <c:pt idx="4">
                  <c:v>-7.002913424345361</c:v>
                </c:pt>
                <c:pt idx="5">
                  <c:v>-7.2678517592602345</c:v>
                </c:pt>
                <c:pt idx="6">
                  <c:v>-6.1783153278525624</c:v>
                </c:pt>
                <c:pt idx="7">
                  <c:v>-7.0931372438826648</c:v>
                </c:pt>
                <c:pt idx="8">
                  <c:v>-7.1429376827764379</c:v>
                </c:pt>
                <c:pt idx="9">
                  <c:v>-7.2747995278083408</c:v>
                </c:pt>
                <c:pt idx="10">
                  <c:v>-6.3412720810717973</c:v>
                </c:pt>
                <c:pt idx="11">
                  <c:v>-6.2968646653167646</c:v>
                </c:pt>
                <c:pt idx="12">
                  <c:v>-5.9731861054042596</c:v>
                </c:pt>
                <c:pt idx="13">
                  <c:v>-6.7690214118237764</c:v>
                </c:pt>
                <c:pt idx="14">
                  <c:v>-6.2811228680469275</c:v>
                </c:pt>
                <c:pt idx="15">
                  <c:v>-6.2835521577490629</c:v>
                </c:pt>
                <c:pt idx="16">
                  <c:v>-5.5732764346387507</c:v>
                </c:pt>
                <c:pt idx="17">
                  <c:v>-6.6504720743595751</c:v>
                </c:pt>
                <c:pt idx="18">
                  <c:v>-6.5538349300086338</c:v>
                </c:pt>
                <c:pt idx="19">
                  <c:v>-6.6028579961977236</c:v>
                </c:pt>
                <c:pt idx="20">
                  <c:v>-5.9972846592494422</c:v>
                </c:pt>
                <c:pt idx="21">
                  <c:v>-7.1543067585824316</c:v>
                </c:pt>
                <c:pt idx="22">
                  <c:v>-10.774191343734207</c:v>
                </c:pt>
                <c:pt idx="23">
                  <c:v>-10.464359735123873</c:v>
                </c:pt>
                <c:pt idx="24">
                  <c:v>-13.005931207291843</c:v>
                </c:pt>
                <c:pt idx="25">
                  <c:v>-14.84174543519547</c:v>
                </c:pt>
                <c:pt idx="26">
                  <c:v>-15.09439156421754</c:v>
                </c:pt>
                <c:pt idx="27">
                  <c:v>-17.792360707408978</c:v>
                </c:pt>
                <c:pt idx="28">
                  <c:v>-18.325881311791928</c:v>
                </c:pt>
                <c:pt idx="29">
                  <c:v>-19.185315422613346</c:v>
                </c:pt>
                <c:pt idx="30">
                  <c:v>-18.731572692048516</c:v>
                </c:pt>
                <c:pt idx="31">
                  <c:v>-19.851961102673307</c:v>
                </c:pt>
                <c:pt idx="32">
                  <c:v>-23.312338525982881</c:v>
                </c:pt>
                <c:pt idx="33">
                  <c:v>-21.104745802064468</c:v>
                </c:pt>
                <c:pt idx="34">
                  <c:v>-22.647539106096541</c:v>
                </c:pt>
                <c:pt idx="35">
                  <c:v>-25.488350483773534</c:v>
                </c:pt>
                <c:pt idx="36">
                  <c:v>-27.620635226925749</c:v>
                </c:pt>
                <c:pt idx="37">
                  <c:v>-29.953919400032639</c:v>
                </c:pt>
                <c:pt idx="38">
                  <c:v>-32.550052718910564</c:v>
                </c:pt>
                <c:pt idx="39">
                  <c:v>-32.973963771933171</c:v>
                </c:pt>
                <c:pt idx="40">
                  <c:v>-33.239630893758687</c:v>
                </c:pt>
                <c:pt idx="41">
                  <c:v>-35.049111621291168</c:v>
                </c:pt>
                <c:pt idx="42">
                  <c:v>-37.307962357924637</c:v>
                </c:pt>
                <c:pt idx="43">
                  <c:v>-41.647111038084624</c:v>
                </c:pt>
                <c:pt idx="44">
                  <c:v>-44.601030144293034</c:v>
                </c:pt>
                <c:pt idx="45">
                  <c:v>-46.707564416602615</c:v>
                </c:pt>
                <c:pt idx="46">
                  <c:v>-49.913789551274796</c:v>
                </c:pt>
                <c:pt idx="47">
                  <c:v>-49.605658445455958</c:v>
                </c:pt>
                <c:pt idx="48">
                  <c:v>-48.833970278675665</c:v>
                </c:pt>
                <c:pt idx="49">
                  <c:v>-47.818575768977162</c:v>
                </c:pt>
                <c:pt idx="50">
                  <c:v>-50.25374435219161</c:v>
                </c:pt>
                <c:pt idx="51">
                  <c:v>-47.805554776173715</c:v>
                </c:pt>
                <c:pt idx="52">
                  <c:v>-46.446998803151587</c:v>
                </c:pt>
                <c:pt idx="53">
                  <c:v>-46.427661657122592</c:v>
                </c:pt>
                <c:pt idx="54">
                  <c:v>-43.319142554270293</c:v>
                </c:pt>
                <c:pt idx="55">
                  <c:v>-41.928034099239547</c:v>
                </c:pt>
                <c:pt idx="56">
                  <c:v>-37.447014900474855</c:v>
                </c:pt>
                <c:pt idx="57">
                  <c:v>-39.000059807049936</c:v>
                </c:pt>
                <c:pt idx="58">
                  <c:v>-39.911869403849394</c:v>
                </c:pt>
                <c:pt idx="59">
                  <c:v>-39.697460294738931</c:v>
                </c:pt>
                <c:pt idx="60">
                  <c:v>-39.951466825994196</c:v>
                </c:pt>
                <c:pt idx="61">
                  <c:v>-40.093628859363157</c:v>
                </c:pt>
                <c:pt idx="62">
                  <c:v>-41.508447181886737</c:v>
                </c:pt>
                <c:pt idx="63">
                  <c:v>-42.743546652246359</c:v>
                </c:pt>
                <c:pt idx="64">
                  <c:v>-42.587391910193105</c:v>
                </c:pt>
                <c:pt idx="65">
                  <c:v>-44.322099100693862</c:v>
                </c:pt>
                <c:pt idx="66">
                  <c:v>-44.450657111730855</c:v>
                </c:pt>
                <c:pt idx="67">
                  <c:v>-44.321904757517686</c:v>
                </c:pt>
                <c:pt idx="68">
                  <c:v>-45.876115723149795</c:v>
                </c:pt>
                <c:pt idx="69">
                  <c:v>-46.728164793276726</c:v>
                </c:pt>
                <c:pt idx="70">
                  <c:v>-48.456458658963847</c:v>
                </c:pt>
                <c:pt idx="71">
                  <c:v>-48.288643326340342</c:v>
                </c:pt>
                <c:pt idx="72">
                  <c:v>-50.079321351578294</c:v>
                </c:pt>
                <c:pt idx="73">
                  <c:v>-45.087859800600938</c:v>
                </c:pt>
                <c:pt idx="74">
                  <c:v>-45.642660982774593</c:v>
                </c:pt>
                <c:pt idx="75">
                  <c:v>-42.748988261179143</c:v>
                </c:pt>
                <c:pt idx="76">
                  <c:v>-38.919261631556921</c:v>
                </c:pt>
                <c:pt idx="77">
                  <c:v>-34.202504160097028</c:v>
                </c:pt>
                <c:pt idx="78">
                  <c:v>-30.090153966528387</c:v>
                </c:pt>
                <c:pt idx="79">
                  <c:v>-25.000014667850298</c:v>
                </c:pt>
                <c:pt idx="80">
                  <c:v>-20.555240471441468</c:v>
                </c:pt>
                <c:pt idx="81">
                  <c:v>-18.620797081631149</c:v>
                </c:pt>
                <c:pt idx="82">
                  <c:v>-16.625961549825746</c:v>
                </c:pt>
                <c:pt idx="83">
                  <c:v>-14.338931052647512</c:v>
                </c:pt>
                <c:pt idx="84">
                  <c:v>-12.310182636600299</c:v>
                </c:pt>
                <c:pt idx="85">
                  <c:v>-10.811310890382833</c:v>
                </c:pt>
                <c:pt idx="86">
                  <c:v>-9.341882135355247</c:v>
                </c:pt>
                <c:pt idx="87">
                  <c:v>-7.4929011572660462</c:v>
                </c:pt>
                <c:pt idx="88">
                  <c:v>-5.4452042815421793</c:v>
                </c:pt>
                <c:pt idx="89">
                  <c:v>-3.5317985405523502</c:v>
                </c:pt>
                <c:pt idx="90">
                  <c:v>-2.6189686420779985</c:v>
                </c:pt>
                <c:pt idx="91">
                  <c:v>-3.0623140127176867</c:v>
                </c:pt>
                <c:pt idx="92">
                  <c:v>-1.7035636965193839</c:v>
                </c:pt>
                <c:pt idx="93">
                  <c:v>-0.84354655616945329</c:v>
                </c:pt>
                <c:pt idx="94">
                  <c:v>-3.9451664762676884E-2</c:v>
                </c:pt>
                <c:pt idx="95">
                  <c:v>-0.32537906270399891</c:v>
                </c:pt>
                <c:pt idx="96">
                  <c:v>7.0692330332136538E-2</c:v>
                </c:pt>
                <c:pt idx="97">
                  <c:v>-0.1055283446607564</c:v>
                </c:pt>
                <c:pt idx="98">
                  <c:v>1.2471001614881654</c:v>
                </c:pt>
                <c:pt idx="99">
                  <c:v>1.0055315935078335</c:v>
                </c:pt>
                <c:pt idx="100">
                  <c:v>1.5407527006822777</c:v>
                </c:pt>
                <c:pt idx="101">
                  <c:v>3.0091125682409241</c:v>
                </c:pt>
                <c:pt idx="102">
                  <c:v>4.8539151680424526</c:v>
                </c:pt>
                <c:pt idx="103">
                  <c:v>5.1097679594713403</c:v>
                </c:pt>
                <c:pt idx="104">
                  <c:v>6.3787317282787228</c:v>
                </c:pt>
                <c:pt idx="105">
                  <c:v>7.0875984633617968</c:v>
                </c:pt>
                <c:pt idx="106">
                  <c:v>8.9991093583839596</c:v>
                </c:pt>
                <c:pt idx="107">
                  <c:v>9.3349343668071416</c:v>
                </c:pt>
                <c:pt idx="108">
                  <c:v>12.346087538397859</c:v>
                </c:pt>
                <c:pt idx="109">
                  <c:v>13.444758099085558</c:v>
                </c:pt>
                <c:pt idx="110">
                  <c:v>14.195457202839401</c:v>
                </c:pt>
                <c:pt idx="111">
                  <c:v>16.078545408346582</c:v>
                </c:pt>
                <c:pt idx="112">
                  <c:v>16.911986119355152</c:v>
                </c:pt>
                <c:pt idx="113">
                  <c:v>17.988744486929594</c:v>
                </c:pt>
                <c:pt idx="114">
                  <c:v>22.526754822106373</c:v>
                </c:pt>
                <c:pt idx="115">
                  <c:v>23.312192768600752</c:v>
                </c:pt>
                <c:pt idx="116">
                  <c:v>20.01904764838617</c:v>
                </c:pt>
                <c:pt idx="117">
                  <c:v>20.461129788380749</c:v>
                </c:pt>
                <c:pt idx="118">
                  <c:v>21.739227686468162</c:v>
                </c:pt>
                <c:pt idx="119">
                  <c:v>22.807386368497042</c:v>
                </c:pt>
                <c:pt idx="120">
                  <c:v>21.225530086054636</c:v>
                </c:pt>
                <c:pt idx="121">
                  <c:v>19.860900888777167</c:v>
                </c:pt>
                <c:pt idx="122">
                  <c:v>17.585288053198965</c:v>
                </c:pt>
                <c:pt idx="123">
                  <c:v>16.936667702728847</c:v>
                </c:pt>
                <c:pt idx="124">
                  <c:v>15.108675787666094</c:v>
                </c:pt>
                <c:pt idx="125">
                  <c:v>10.224783184699293</c:v>
                </c:pt>
                <c:pt idx="126">
                  <c:v>13.23413868191043</c:v>
                </c:pt>
                <c:pt idx="127">
                  <c:v>10.277936043382013</c:v>
                </c:pt>
                <c:pt idx="128">
                  <c:v>9.0994876088761902</c:v>
                </c:pt>
                <c:pt idx="129">
                  <c:v>9.7262443520270914</c:v>
                </c:pt>
                <c:pt idx="130">
                  <c:v>12.924501416476268</c:v>
                </c:pt>
                <c:pt idx="131">
                  <c:v>16.245437610883275</c:v>
                </c:pt>
                <c:pt idx="132">
                  <c:v>15.45159432201951</c:v>
                </c:pt>
                <c:pt idx="133">
                  <c:v>14.437608800348245</c:v>
                </c:pt>
                <c:pt idx="134">
                  <c:v>14.417299938438395</c:v>
                </c:pt>
                <c:pt idx="135">
                  <c:v>14.726694274902345</c:v>
                </c:pt>
                <c:pt idx="136">
                  <c:v>14.175099755135507</c:v>
                </c:pt>
                <c:pt idx="137">
                  <c:v>14.979923433452925</c:v>
                </c:pt>
                <c:pt idx="138">
                  <c:v>17.612155997304583</c:v>
                </c:pt>
                <c:pt idx="139">
                  <c:v>18.660394503775954</c:v>
                </c:pt>
                <c:pt idx="140">
                  <c:v>17.59719157273943</c:v>
                </c:pt>
                <c:pt idx="141">
                  <c:v>15.904802608849867</c:v>
                </c:pt>
                <c:pt idx="142">
                  <c:v>14.783345310756138</c:v>
                </c:pt>
                <c:pt idx="143">
                  <c:v>11.568666247920527</c:v>
                </c:pt>
                <c:pt idx="144">
                  <c:v>11.893122180537715</c:v>
                </c:pt>
                <c:pt idx="145">
                  <c:v>10.765640243982691</c:v>
                </c:pt>
                <c:pt idx="146">
                  <c:v>9.1722205425581205</c:v>
                </c:pt>
                <c:pt idx="147">
                  <c:v>7.2103261791136708</c:v>
                </c:pt>
                <c:pt idx="148">
                  <c:v>7.5275914142125382</c:v>
                </c:pt>
                <c:pt idx="149">
                  <c:v>4.5619631316398355</c:v>
                </c:pt>
                <c:pt idx="150">
                  <c:v>4.3426468573310624</c:v>
                </c:pt>
                <c:pt idx="151">
                  <c:v>2.4629596574068713</c:v>
                </c:pt>
                <c:pt idx="152">
                  <c:v>-0.70250199606347918</c:v>
                </c:pt>
                <c:pt idx="153">
                  <c:v>-1.3909626976486165</c:v>
                </c:pt>
                <c:pt idx="154">
                  <c:v>-2.182716797368546</c:v>
                </c:pt>
                <c:pt idx="155">
                  <c:v>-4.2482446595060859</c:v>
                </c:pt>
                <c:pt idx="156">
                  <c:v>-6.6015947655526137</c:v>
                </c:pt>
                <c:pt idx="157">
                  <c:v>-6.9314437213085416</c:v>
                </c:pt>
                <c:pt idx="158">
                  <c:v>-9.8558226647389873</c:v>
                </c:pt>
                <c:pt idx="159">
                  <c:v>-13.781554823389593</c:v>
                </c:pt>
              </c:numCache>
            </c:numRef>
          </c:yVal>
          <c:smooth val="1"/>
        </c:ser>
        <c:ser>
          <c:idx val="6"/>
          <c:order val="6"/>
          <c:spPr>
            <a:ln>
              <a:solidFill>
                <a:schemeClr val="tx1"/>
              </a:solidFill>
            </a:ln>
          </c:spPr>
          <c:marker>
            <c:symbol val="none"/>
          </c:marker>
          <c:xVal>
            <c:numRef>
              <c:f>Sheet21!$A$1:$A$160</c:f>
              <c:numCache>
                <c:formatCode>General</c:formatCode>
                <c:ptCount val="160"/>
                <c:pt idx="0">
                  <c:v>0</c:v>
                </c:pt>
                <c:pt idx="1">
                  <c:v>1.7598706250731899</c:v>
                </c:pt>
                <c:pt idx="2">
                  <c:v>1.5182054357099839</c:v>
                </c:pt>
                <c:pt idx="3">
                  <c:v>1.8518190309577631</c:v>
                </c:pt>
                <c:pt idx="4">
                  <c:v>2.1414625827045972</c:v>
                </c:pt>
                <c:pt idx="5">
                  <c:v>3.1732524487905889</c:v>
                </c:pt>
                <c:pt idx="6">
                  <c:v>3.4591791957552989</c:v>
                </c:pt>
                <c:pt idx="7">
                  <c:v>4.2229704320609445</c:v>
                </c:pt>
                <c:pt idx="8">
                  <c:v>3.6927548688279996</c:v>
                </c:pt>
                <c:pt idx="9">
                  <c:v>1.7641947508981448</c:v>
                </c:pt>
                <c:pt idx="10">
                  <c:v>1.9469497991067695</c:v>
                </c:pt>
                <c:pt idx="11">
                  <c:v>1.8743384952259268</c:v>
                </c:pt>
                <c:pt idx="12">
                  <c:v>2.2305444332670095</c:v>
                </c:pt>
                <c:pt idx="13">
                  <c:v>4.1982889048803029</c:v>
                </c:pt>
                <c:pt idx="14">
                  <c:v>3.113540643859471</c:v>
                </c:pt>
                <c:pt idx="15">
                  <c:v>3.8926849561278773</c:v>
                </c:pt>
                <c:pt idx="16">
                  <c:v>2.7085303868165109</c:v>
                </c:pt>
                <c:pt idx="17">
                  <c:v>4.0679335162471144</c:v>
                </c:pt>
                <c:pt idx="18">
                  <c:v>3.8206566804481521</c:v>
                </c:pt>
                <c:pt idx="19">
                  <c:v>4.5371983396215665</c:v>
                </c:pt>
                <c:pt idx="20">
                  <c:v>5.5660001861768311</c:v>
                </c:pt>
                <c:pt idx="21">
                  <c:v>5.8143701998528883</c:v>
                </c:pt>
                <c:pt idx="22">
                  <c:v>5.2646231918825075</c:v>
                </c:pt>
                <c:pt idx="23">
                  <c:v>4.379246282802149</c:v>
                </c:pt>
                <c:pt idx="24">
                  <c:v>4.4308928642844743</c:v>
                </c:pt>
                <c:pt idx="25">
                  <c:v>6.4339348349070908</c:v>
                </c:pt>
                <c:pt idx="26">
                  <c:v>7.4016887702370102</c:v>
                </c:pt>
                <c:pt idx="27">
                  <c:v>6.9937633721884618</c:v>
                </c:pt>
                <c:pt idx="28">
                  <c:v>7.2572921190935746</c:v>
                </c:pt>
                <c:pt idx="29">
                  <c:v>7.2000338911754929</c:v>
                </c:pt>
                <c:pt idx="30">
                  <c:v>5.6973515813202624</c:v>
                </c:pt>
                <c:pt idx="31">
                  <c:v>4.5160635673310567</c:v>
                </c:pt>
                <c:pt idx="32">
                  <c:v>5.8166294341322189</c:v>
                </c:pt>
                <c:pt idx="33">
                  <c:v>5.2753606279197545</c:v>
                </c:pt>
                <c:pt idx="34">
                  <c:v>6.1408902853204044</c:v>
                </c:pt>
                <c:pt idx="35">
                  <c:v>5.8216823452085702</c:v>
                </c:pt>
                <c:pt idx="36">
                  <c:v>8.0474653814997872</c:v>
                </c:pt>
                <c:pt idx="37">
                  <c:v>7.7591336432054669</c:v>
                </c:pt>
                <c:pt idx="38">
                  <c:v>7.237104767629881</c:v>
                </c:pt>
                <c:pt idx="39">
                  <c:v>5.8050660414767217</c:v>
                </c:pt>
                <c:pt idx="40">
                  <c:v>5.4278467953536955</c:v>
                </c:pt>
                <c:pt idx="41">
                  <c:v>4.5312465934018249</c:v>
                </c:pt>
                <c:pt idx="42">
                  <c:v>5.8294803473985173</c:v>
                </c:pt>
                <c:pt idx="43">
                  <c:v>5.8171152909664832</c:v>
                </c:pt>
                <c:pt idx="44">
                  <c:v>4.8092538739680224</c:v>
                </c:pt>
                <c:pt idx="45">
                  <c:v>5.3129173612084069</c:v>
                </c:pt>
                <c:pt idx="46">
                  <c:v>4.7947510474652244</c:v>
                </c:pt>
                <c:pt idx="47">
                  <c:v>5.3165855803071045</c:v>
                </c:pt>
                <c:pt idx="48">
                  <c:v>1.7350676336839828</c:v>
                </c:pt>
                <c:pt idx="49">
                  <c:v>-1.1166690550320153</c:v>
                </c:pt>
                <c:pt idx="50">
                  <c:v>-1.532076648328238</c:v>
                </c:pt>
                <c:pt idx="51">
                  <c:v>-1.0638078314640282</c:v>
                </c:pt>
                <c:pt idx="52">
                  <c:v>-1.3441958105181218</c:v>
                </c:pt>
                <c:pt idx="53">
                  <c:v>-2.4690272603657824</c:v>
                </c:pt>
                <c:pt idx="54">
                  <c:v>-2.9869263528501198</c:v>
                </c:pt>
                <c:pt idx="55">
                  <c:v>-4.2584865666456855</c:v>
                </c:pt>
                <c:pt idx="56">
                  <c:v>-5.219875777446739</c:v>
                </c:pt>
                <c:pt idx="57">
                  <c:v>-4.8337896440983839</c:v>
                </c:pt>
                <c:pt idx="58">
                  <c:v>-4.7275327544447183</c:v>
                </c:pt>
                <c:pt idx="59">
                  <c:v>-4.8155700128134615</c:v>
                </c:pt>
                <c:pt idx="60">
                  <c:v>-4.5098445998524701</c:v>
                </c:pt>
                <c:pt idx="61">
                  <c:v>-4.3597148380647122</c:v>
                </c:pt>
                <c:pt idx="62">
                  <c:v>-5.0663936035025552</c:v>
                </c:pt>
                <c:pt idx="63">
                  <c:v>-5.2780085476664969</c:v>
                </c:pt>
                <c:pt idx="64">
                  <c:v>-5.1932022372456128</c:v>
                </c:pt>
                <c:pt idx="65">
                  <c:v>-5.2438042265342695</c:v>
                </c:pt>
                <c:pt idx="66">
                  <c:v>-4.4916006757258344</c:v>
                </c:pt>
                <c:pt idx="67">
                  <c:v>-5.1420900982809785</c:v>
                </c:pt>
                <c:pt idx="68">
                  <c:v>-3.8296936175654737</c:v>
                </c:pt>
                <c:pt idx="69">
                  <c:v>-5.4956967022587451</c:v>
                </c:pt>
                <c:pt idx="70">
                  <c:v>-5.7093036594431714</c:v>
                </c:pt>
                <c:pt idx="71">
                  <c:v>-6.2167082443073935</c:v>
                </c:pt>
                <c:pt idx="72">
                  <c:v>-7.0506572074808451</c:v>
                </c:pt>
                <c:pt idx="73">
                  <c:v>-7.5212824299912384</c:v>
                </c:pt>
                <c:pt idx="74">
                  <c:v>-7.583156297834833</c:v>
                </c:pt>
                <c:pt idx="75">
                  <c:v>-7.6878584456188523</c:v>
                </c:pt>
                <c:pt idx="76">
                  <c:v>-8.0245815246059244</c:v>
                </c:pt>
                <c:pt idx="77">
                  <c:v>-6.9294845130152574</c:v>
                </c:pt>
                <c:pt idx="78">
                  <c:v>-8.0607049802334974</c:v>
                </c:pt>
                <c:pt idx="79">
                  <c:v>-6.5219478004341207</c:v>
                </c:pt>
                <c:pt idx="80">
                  <c:v>-5.420024500322036</c:v>
                </c:pt>
                <c:pt idx="81">
                  <c:v>-5.8976703540875519</c:v>
                </c:pt>
                <c:pt idx="82">
                  <c:v>-5.3367243460873723</c:v>
                </c:pt>
                <c:pt idx="83">
                  <c:v>-6.2627431793539632</c:v>
                </c:pt>
                <c:pt idx="84">
                  <c:v>-6.198950177015023</c:v>
                </c:pt>
                <c:pt idx="85">
                  <c:v>-5.8405821760614627</c:v>
                </c:pt>
                <c:pt idx="86">
                  <c:v>-4.6719021469214237</c:v>
                </c:pt>
                <c:pt idx="87">
                  <c:v>-7.5906627859242217</c:v>
                </c:pt>
                <c:pt idx="88">
                  <c:v>-5.8780417379832626</c:v>
                </c:pt>
                <c:pt idx="89">
                  <c:v>-9.6490438499695745</c:v>
                </c:pt>
                <c:pt idx="90">
                  <c:v>-5.9925096081359994</c:v>
                </c:pt>
                <c:pt idx="91">
                  <c:v>-8.4798779639952695</c:v>
                </c:pt>
                <c:pt idx="92">
                  <c:v>-5.5116813921060501</c:v>
                </c:pt>
                <c:pt idx="93">
                  <c:v>-8.1745169436599756</c:v>
                </c:pt>
                <c:pt idx="94">
                  <c:v>-5.2517722786162091</c:v>
                </c:pt>
                <c:pt idx="95">
                  <c:v>-7.4840657964865711</c:v>
                </c:pt>
                <c:pt idx="96">
                  <c:v>-5.2632627927465663</c:v>
                </c:pt>
                <c:pt idx="97">
                  <c:v>-3.807392788872729</c:v>
                </c:pt>
                <c:pt idx="98">
                  <c:v>-5.8904310872570091</c:v>
                </c:pt>
                <c:pt idx="99">
                  <c:v>-4.9485247355099666</c:v>
                </c:pt>
                <c:pt idx="100">
                  <c:v>-5.0775440178489273</c:v>
                </c:pt>
                <c:pt idx="101">
                  <c:v>-4.7504409041802935</c:v>
                </c:pt>
                <c:pt idx="102">
                  <c:v>-4.8147926418786389</c:v>
                </c:pt>
                <c:pt idx="103">
                  <c:v>-6.013765844635075</c:v>
                </c:pt>
                <c:pt idx="104">
                  <c:v>-4.3501434584296996</c:v>
                </c:pt>
                <c:pt idx="105">
                  <c:v>-5.0156701500053327</c:v>
                </c:pt>
                <c:pt idx="106">
                  <c:v>-6.2705654743856227</c:v>
                </c:pt>
                <c:pt idx="107">
                  <c:v>-5.0644744690072105</c:v>
                </c:pt>
                <c:pt idx="108">
                  <c:v>-3.9065804615878448</c:v>
                </c:pt>
                <c:pt idx="109">
                  <c:v>-3.7836100968354773</c:v>
                </c:pt>
                <c:pt idx="110">
                  <c:v>-5.0525223908843016</c:v>
                </c:pt>
                <c:pt idx="111">
                  <c:v>-3.382948258459185</c:v>
                </c:pt>
                <c:pt idx="112">
                  <c:v>-3.0487273421685752</c:v>
                </c:pt>
                <c:pt idx="113">
                  <c:v>-2.9947486478817793</c:v>
                </c:pt>
                <c:pt idx="114">
                  <c:v>-3.2336930389731036</c:v>
                </c:pt>
                <c:pt idx="115">
                  <c:v>-3.6826247538335828</c:v>
                </c:pt>
                <c:pt idx="116">
                  <c:v>-2.2804662229876955</c:v>
                </c:pt>
                <c:pt idx="117">
                  <c:v>-2.5943783236060458</c:v>
                </c:pt>
                <c:pt idx="118">
                  <c:v>-2.8710009121945892</c:v>
                </c:pt>
                <c:pt idx="119">
                  <c:v>-3.0020850860791746</c:v>
                </c:pt>
                <c:pt idx="120">
                  <c:v>-3.717484981692067</c:v>
                </c:pt>
                <c:pt idx="121">
                  <c:v>-2.3830548935426634</c:v>
                </c:pt>
                <c:pt idx="122">
                  <c:v>-5.0305130762921157</c:v>
                </c:pt>
                <c:pt idx="123">
                  <c:v>-5.0230308810444413</c:v>
                </c:pt>
                <c:pt idx="124">
                  <c:v>-4.8862135965155327</c:v>
                </c:pt>
                <c:pt idx="125">
                  <c:v>-4.7078798454987156</c:v>
                </c:pt>
                <c:pt idx="126">
                  <c:v>-5.5141592619607991</c:v>
                </c:pt>
                <c:pt idx="127">
                  <c:v>-6.0453465388622734</c:v>
                </c:pt>
                <c:pt idx="128">
                  <c:v>-6.5722825684639323</c:v>
                </c:pt>
                <c:pt idx="129">
                  <c:v>-6.3918596330597772</c:v>
                </c:pt>
                <c:pt idx="130">
                  <c:v>-10.314473370178353</c:v>
                </c:pt>
                <c:pt idx="131">
                  <c:v>-10.241692016405517</c:v>
                </c:pt>
                <c:pt idx="132">
                  <c:v>-13.410401703795733</c:v>
                </c:pt>
                <c:pt idx="133">
                  <c:v>-12.025976947400503</c:v>
                </c:pt>
                <c:pt idx="134">
                  <c:v>-15.266787788995584</c:v>
                </c:pt>
                <c:pt idx="135">
                  <c:v>-13.96899130614973</c:v>
                </c:pt>
                <c:pt idx="136">
                  <c:v>-15.128585812489021</c:v>
                </c:pt>
                <c:pt idx="137">
                  <c:v>-13.844344735319149</c:v>
                </c:pt>
                <c:pt idx="138">
                  <c:v>-14.715170232213284</c:v>
                </c:pt>
                <c:pt idx="139">
                  <c:v>-13.563106506805093</c:v>
                </c:pt>
                <c:pt idx="140">
                  <c:v>-14.733924306015897</c:v>
                </c:pt>
                <c:pt idx="141">
                  <c:v>-12.303352614082156</c:v>
                </c:pt>
                <c:pt idx="142">
                  <c:v>-14.301414552153561</c:v>
                </c:pt>
                <c:pt idx="143">
                  <c:v>-10.679181802819066</c:v>
                </c:pt>
                <c:pt idx="144">
                  <c:v>-11.471735763713175</c:v>
                </c:pt>
                <c:pt idx="145">
                  <c:v>-10.705199436293935</c:v>
                </c:pt>
                <c:pt idx="146">
                  <c:v>-8.1765575423638879</c:v>
                </c:pt>
                <c:pt idx="147">
                  <c:v>-8.7791414810605435</c:v>
                </c:pt>
                <c:pt idx="148">
                  <c:v>-8.3223145926432647</c:v>
                </c:pt>
                <c:pt idx="149">
                  <c:v>-8.9969268070196442</c:v>
                </c:pt>
                <c:pt idx="150">
                  <c:v>-9.3379254261482458</c:v>
                </c:pt>
                <c:pt idx="151">
                  <c:v>-10.250971881939972</c:v>
                </c:pt>
                <c:pt idx="152">
                  <c:v>-11.519544076204811</c:v>
                </c:pt>
                <c:pt idx="153">
                  <c:v>-8.0000700473172763</c:v>
                </c:pt>
                <c:pt idx="154">
                  <c:v>-9.0929564103120395</c:v>
                </c:pt>
                <c:pt idx="155">
                  <c:v>-9.0043118309004662</c:v>
                </c:pt>
                <c:pt idx="156">
                  <c:v>-10.393668034163481</c:v>
                </c:pt>
                <c:pt idx="157">
                  <c:v>-11.306398683012937</c:v>
                </c:pt>
                <c:pt idx="158">
                  <c:v>-10.960662959750255</c:v>
                </c:pt>
                <c:pt idx="159">
                  <c:v>-11.089682242089216</c:v>
                </c:pt>
              </c:numCache>
            </c:numRef>
          </c:xVal>
          <c:yVal>
            <c:numRef>
              <c:f>Sheet21!$B$1:$B$160</c:f>
              <c:numCache>
                <c:formatCode>General</c:formatCode>
                <c:ptCount val="160"/>
                <c:pt idx="0">
                  <c:v>0</c:v>
                </c:pt>
                <c:pt idx="1">
                  <c:v>-0.84140878123157425</c:v>
                </c:pt>
                <c:pt idx="2">
                  <c:v>-1.3305705556535334</c:v>
                </c:pt>
                <c:pt idx="3">
                  <c:v>-1.1227205287388393</c:v>
                </c:pt>
                <c:pt idx="4">
                  <c:v>-0.59561324916952707</c:v>
                </c:pt>
                <c:pt idx="5">
                  <c:v>-1.9293418814358365</c:v>
                </c:pt>
                <c:pt idx="6">
                  <c:v>-1.3961613776111861</c:v>
                </c:pt>
                <c:pt idx="7">
                  <c:v>-1.0708794864952724</c:v>
                </c:pt>
                <c:pt idx="8">
                  <c:v>0.15153909161919854</c:v>
                </c:pt>
                <c:pt idx="9">
                  <c:v>1.9883736211977237</c:v>
                </c:pt>
                <c:pt idx="10">
                  <c:v>2.266673049474341</c:v>
                </c:pt>
                <c:pt idx="11">
                  <c:v>1.5656286272321429</c:v>
                </c:pt>
                <c:pt idx="12">
                  <c:v>2.0703864415418107</c:v>
                </c:pt>
                <c:pt idx="13">
                  <c:v>5.0237711040157514E-2</c:v>
                </c:pt>
                <c:pt idx="14">
                  <c:v>0.3991322980608259</c:v>
                </c:pt>
                <c:pt idx="15">
                  <c:v>2.8276932132854617E-2</c:v>
                </c:pt>
                <c:pt idx="16">
                  <c:v>0.43911840655797252</c:v>
                </c:pt>
                <c:pt idx="17">
                  <c:v>0.44062456617329643</c:v>
                </c:pt>
                <c:pt idx="18">
                  <c:v>-0.17379138529075766</c:v>
                </c:pt>
                <c:pt idx="19">
                  <c:v>-0.20503205086021731</c:v>
                </c:pt>
                <c:pt idx="20">
                  <c:v>-0.52773889489186743</c:v>
                </c:pt>
                <c:pt idx="21">
                  <c:v>-1.2732879044771837</c:v>
                </c:pt>
                <c:pt idx="22">
                  <c:v>0.16713513150690701</c:v>
                </c:pt>
                <c:pt idx="23">
                  <c:v>1.7463191952769648</c:v>
                </c:pt>
                <c:pt idx="24">
                  <c:v>2.5158695871193775</c:v>
                </c:pt>
                <c:pt idx="25">
                  <c:v>1.3588474877863881</c:v>
                </c:pt>
                <c:pt idx="26">
                  <c:v>3.6898481285732712</c:v>
                </c:pt>
                <c:pt idx="27">
                  <c:v>4.6955254794632326</c:v>
                </c:pt>
                <c:pt idx="28">
                  <c:v>5.8799985524303509</c:v>
                </c:pt>
                <c:pt idx="29">
                  <c:v>5.2705383519586526</c:v>
                </c:pt>
                <c:pt idx="30">
                  <c:v>5.4917494722350906</c:v>
                </c:pt>
                <c:pt idx="31">
                  <c:v>5.2593636193288305</c:v>
                </c:pt>
                <c:pt idx="32">
                  <c:v>6.0689487054624323</c:v>
                </c:pt>
                <c:pt idx="33">
                  <c:v>4.7170489862241514</c:v>
                </c:pt>
                <c:pt idx="34">
                  <c:v>6.1270573151375087</c:v>
                </c:pt>
                <c:pt idx="35">
                  <c:v>5.6049543723545945</c:v>
                </c:pt>
                <c:pt idx="36">
                  <c:v>4.9412724257312375</c:v>
                </c:pt>
                <c:pt idx="37">
                  <c:v>6.3582285231927012</c:v>
                </c:pt>
                <c:pt idx="38">
                  <c:v>7.8142475990645002</c:v>
                </c:pt>
                <c:pt idx="39">
                  <c:v>8.0232636850362198</c:v>
                </c:pt>
                <c:pt idx="40">
                  <c:v>8.2980649361417615</c:v>
                </c:pt>
                <c:pt idx="41">
                  <c:v>7.9228368487499479</c:v>
                </c:pt>
                <c:pt idx="42">
                  <c:v>7.5262310119793421</c:v>
                </c:pt>
                <c:pt idx="43">
                  <c:v>6.5577217935320506</c:v>
                </c:pt>
                <c:pt idx="44">
                  <c:v>6.8479733271431726</c:v>
                </c:pt>
                <c:pt idx="45">
                  <c:v>7.0666094003353477</c:v>
                </c:pt>
                <c:pt idx="46">
                  <c:v>7.0088408912185711</c:v>
                </c:pt>
                <c:pt idx="47">
                  <c:v>7.2339874608124681</c:v>
                </c:pt>
                <c:pt idx="48">
                  <c:v>8.4303154675260075</c:v>
                </c:pt>
                <c:pt idx="49">
                  <c:v>9.857037309590055</c:v>
                </c:pt>
                <c:pt idx="50">
                  <c:v>8.6753822126774125</c:v>
                </c:pt>
                <c:pt idx="51">
                  <c:v>8.0619865628882561</c:v>
                </c:pt>
                <c:pt idx="52">
                  <c:v>8.4777837883057305</c:v>
                </c:pt>
                <c:pt idx="53">
                  <c:v>9.316034492924528</c:v>
                </c:pt>
                <c:pt idx="54">
                  <c:v>9.4597512717028511</c:v>
                </c:pt>
                <c:pt idx="55">
                  <c:v>11.142131562019616</c:v>
                </c:pt>
                <c:pt idx="56">
                  <c:v>12.827232656802771</c:v>
                </c:pt>
                <c:pt idx="57">
                  <c:v>14.157414526103963</c:v>
                </c:pt>
                <c:pt idx="58">
                  <c:v>14.451261408474247</c:v>
                </c:pt>
                <c:pt idx="59">
                  <c:v>15.329886907942534</c:v>
                </c:pt>
                <c:pt idx="60">
                  <c:v>15.649192746391194</c:v>
                </c:pt>
                <c:pt idx="61">
                  <c:v>17.4145575729329</c:v>
                </c:pt>
                <c:pt idx="62">
                  <c:v>17.160696799059764</c:v>
                </c:pt>
                <c:pt idx="63">
                  <c:v>16.273277270869745</c:v>
                </c:pt>
                <c:pt idx="64">
                  <c:v>15.972774134715612</c:v>
                </c:pt>
                <c:pt idx="65">
                  <c:v>17.742317339544989</c:v>
                </c:pt>
                <c:pt idx="66">
                  <c:v>17.258014144527301</c:v>
                </c:pt>
                <c:pt idx="67">
                  <c:v>17.568671711636362</c:v>
                </c:pt>
                <c:pt idx="68">
                  <c:v>18.178714941636571</c:v>
                </c:pt>
                <c:pt idx="69">
                  <c:v>16.153076016408093</c:v>
                </c:pt>
                <c:pt idx="70">
                  <c:v>17.523681266352817</c:v>
                </c:pt>
                <c:pt idx="71">
                  <c:v>19.036351378078411</c:v>
                </c:pt>
                <c:pt idx="72">
                  <c:v>18.007741532400292</c:v>
                </c:pt>
                <c:pt idx="73">
                  <c:v>19.089941508907515</c:v>
                </c:pt>
                <c:pt idx="74">
                  <c:v>20.110534698568586</c:v>
                </c:pt>
                <c:pt idx="75">
                  <c:v>20.001070904590371</c:v>
                </c:pt>
                <c:pt idx="76">
                  <c:v>20.494945501034472</c:v>
                </c:pt>
                <c:pt idx="77">
                  <c:v>21.152116951256108</c:v>
                </c:pt>
                <c:pt idx="78">
                  <c:v>21.757155844469921</c:v>
                </c:pt>
                <c:pt idx="79">
                  <c:v>21.615771183805645</c:v>
                </c:pt>
                <c:pt idx="80">
                  <c:v>22.190929813683194</c:v>
                </c:pt>
                <c:pt idx="81">
                  <c:v>25.027319884102301</c:v>
                </c:pt>
                <c:pt idx="82">
                  <c:v>23.982482383213917</c:v>
                </c:pt>
                <c:pt idx="83">
                  <c:v>22.633837912176496</c:v>
                </c:pt>
                <c:pt idx="84">
                  <c:v>23.40358264719508</c:v>
                </c:pt>
                <c:pt idx="85">
                  <c:v>24.200972699023964</c:v>
                </c:pt>
                <c:pt idx="86">
                  <c:v>24.922666083734313</c:v>
                </c:pt>
                <c:pt idx="87">
                  <c:v>24.191109782833294</c:v>
                </c:pt>
                <c:pt idx="88">
                  <c:v>25.639452303246347</c:v>
                </c:pt>
                <c:pt idx="89">
                  <c:v>24.225314181839359</c:v>
                </c:pt>
                <c:pt idx="90">
                  <c:v>26.462106967977437</c:v>
                </c:pt>
                <c:pt idx="91">
                  <c:v>24.832976707931479</c:v>
                </c:pt>
                <c:pt idx="92">
                  <c:v>26.403026642421505</c:v>
                </c:pt>
                <c:pt idx="93">
                  <c:v>24.012411232344224</c:v>
                </c:pt>
                <c:pt idx="94">
                  <c:v>26.578907216856102</c:v>
                </c:pt>
                <c:pt idx="95">
                  <c:v>24.177360003119208</c:v>
                </c:pt>
                <c:pt idx="96">
                  <c:v>27.147555350331928</c:v>
                </c:pt>
                <c:pt idx="97">
                  <c:v>27.312989979047337</c:v>
                </c:pt>
                <c:pt idx="98">
                  <c:v>26.49446510680988</c:v>
                </c:pt>
                <c:pt idx="99">
                  <c:v>26.786903001152922</c:v>
                </c:pt>
                <c:pt idx="100">
                  <c:v>27.681999084801689</c:v>
                </c:pt>
                <c:pt idx="101">
                  <c:v>28.929536518436237</c:v>
                </c:pt>
                <c:pt idx="102">
                  <c:v>26.517008915245693</c:v>
                </c:pt>
                <c:pt idx="103">
                  <c:v>26.814062460022797</c:v>
                </c:pt>
                <c:pt idx="104">
                  <c:v>26.390005649618061</c:v>
                </c:pt>
                <c:pt idx="105">
                  <c:v>25.64163866397827</c:v>
                </c:pt>
                <c:pt idx="106">
                  <c:v>25.802700571229838</c:v>
                </c:pt>
                <c:pt idx="107">
                  <c:v>25.332875942836875</c:v>
                </c:pt>
                <c:pt idx="108">
                  <c:v>25.944279575070283</c:v>
                </c:pt>
                <c:pt idx="109">
                  <c:v>24.470478098578852</c:v>
                </c:pt>
                <c:pt idx="110">
                  <c:v>25.009440311894583</c:v>
                </c:pt>
                <c:pt idx="111">
                  <c:v>25.819997113909039</c:v>
                </c:pt>
                <c:pt idx="112">
                  <c:v>26.131577811104911</c:v>
                </c:pt>
                <c:pt idx="113">
                  <c:v>25.825341551253739</c:v>
                </c:pt>
                <c:pt idx="114">
                  <c:v>25.248968276525122</c:v>
                </c:pt>
                <c:pt idx="115">
                  <c:v>25.750227913663714</c:v>
                </c:pt>
                <c:pt idx="116">
                  <c:v>23.900712491840043</c:v>
                </c:pt>
                <c:pt idx="117">
                  <c:v>25.83612759753122</c:v>
                </c:pt>
                <c:pt idx="118">
                  <c:v>26.469734937642141</c:v>
                </c:pt>
                <c:pt idx="119">
                  <c:v>26.493153290370724</c:v>
                </c:pt>
                <c:pt idx="120">
                  <c:v>25.147472552769912</c:v>
                </c:pt>
                <c:pt idx="121">
                  <c:v>25.109672805004685</c:v>
                </c:pt>
                <c:pt idx="122">
                  <c:v>23.906639958713253</c:v>
                </c:pt>
                <c:pt idx="123">
                  <c:v>25.730842181840675</c:v>
                </c:pt>
                <c:pt idx="124">
                  <c:v>26.85438866907824</c:v>
                </c:pt>
                <c:pt idx="125">
                  <c:v>27.101738946549656</c:v>
                </c:pt>
                <c:pt idx="126">
                  <c:v>27.725094684117568</c:v>
                </c:pt>
                <c:pt idx="127">
                  <c:v>26.95981984215091</c:v>
                </c:pt>
                <c:pt idx="128">
                  <c:v>28.565871850026586</c:v>
                </c:pt>
                <c:pt idx="129">
                  <c:v>29.237084594726564</c:v>
                </c:pt>
                <c:pt idx="130">
                  <c:v>28.479437722424613</c:v>
                </c:pt>
                <c:pt idx="131">
                  <c:v>30.948276260910653</c:v>
                </c:pt>
                <c:pt idx="132">
                  <c:v>29.456109354271078</c:v>
                </c:pt>
                <c:pt idx="133">
                  <c:v>31.131007432305267</c:v>
                </c:pt>
                <c:pt idx="134">
                  <c:v>30.90459763206626</c:v>
                </c:pt>
                <c:pt idx="135">
                  <c:v>29.891583826275848</c:v>
                </c:pt>
                <c:pt idx="136">
                  <c:v>28.524962611442628</c:v>
                </c:pt>
                <c:pt idx="137">
                  <c:v>29.462571264878758</c:v>
                </c:pt>
                <c:pt idx="138">
                  <c:v>28.584431623350898</c:v>
                </c:pt>
                <c:pt idx="139">
                  <c:v>28.506451423912356</c:v>
                </c:pt>
                <c:pt idx="140">
                  <c:v>27.679424037717425</c:v>
                </c:pt>
                <c:pt idx="141">
                  <c:v>27.973465263263879</c:v>
                </c:pt>
                <c:pt idx="142">
                  <c:v>26.696970696379875</c:v>
                </c:pt>
                <c:pt idx="143">
                  <c:v>26.596398102711476</c:v>
                </c:pt>
                <c:pt idx="144">
                  <c:v>26.396710489195954</c:v>
                </c:pt>
                <c:pt idx="145">
                  <c:v>25.741919742882413</c:v>
                </c:pt>
                <c:pt idx="146">
                  <c:v>27.836016051917063</c:v>
                </c:pt>
                <c:pt idx="147">
                  <c:v>27.524969798455661</c:v>
                </c:pt>
                <c:pt idx="148">
                  <c:v>29.384445308058087</c:v>
                </c:pt>
                <c:pt idx="149">
                  <c:v>28.754870588852711</c:v>
                </c:pt>
                <c:pt idx="150">
                  <c:v>29.2395138844287</c:v>
                </c:pt>
                <c:pt idx="151">
                  <c:v>28.164407433851711</c:v>
                </c:pt>
                <c:pt idx="152">
                  <c:v>28.13224363819544</c:v>
                </c:pt>
                <c:pt idx="153">
                  <c:v>29.172951346590192</c:v>
                </c:pt>
                <c:pt idx="154">
                  <c:v>28.011265011029103</c:v>
                </c:pt>
                <c:pt idx="155">
                  <c:v>27.183994695863955</c:v>
                </c:pt>
                <c:pt idx="156">
                  <c:v>28.460197747983702</c:v>
                </c:pt>
                <c:pt idx="157">
                  <c:v>28.462821380862007</c:v>
                </c:pt>
                <c:pt idx="158">
                  <c:v>28.428471224473814</c:v>
                </c:pt>
                <c:pt idx="159">
                  <c:v>28.264882855932026</c:v>
                </c:pt>
              </c:numCache>
            </c:numRef>
          </c:yVal>
          <c:smooth val="1"/>
        </c:ser>
        <c:ser>
          <c:idx val="0"/>
          <c:order val="0"/>
          <c:spPr>
            <a:ln>
              <a:solidFill>
                <a:srgbClr val="480435"/>
              </a:solidFill>
            </a:ln>
          </c:spPr>
          <c:marker>
            <c:symbol val="none"/>
          </c:marker>
          <c:xVal>
            <c:numRef>
              <c:f>Sheet26!$A$1:$A$160</c:f>
              <c:numCache>
                <c:formatCode>General</c:formatCode>
                <c:ptCount val="160"/>
                <c:pt idx="0">
                  <c:v>0</c:v>
                </c:pt>
                <c:pt idx="1">
                  <c:v>0.46961099636886566</c:v>
                </c:pt>
                <c:pt idx="2">
                  <c:v>-0.50120383701692051</c:v>
                </c:pt>
                <c:pt idx="3">
                  <c:v>-2.371880186354578</c:v>
                </c:pt>
                <c:pt idx="4">
                  <c:v>-2.7618713940083341</c:v>
                </c:pt>
                <c:pt idx="5">
                  <c:v>-2.7148586720828072</c:v>
                </c:pt>
                <c:pt idx="6">
                  <c:v>-3.2432553087924738</c:v>
                </c:pt>
                <c:pt idx="7">
                  <c:v>-2.7755573737085251</c:v>
                </c:pt>
                <c:pt idx="8">
                  <c:v>-2.0128259126226191</c:v>
                </c:pt>
                <c:pt idx="9">
                  <c:v>-3.4616175897422643</c:v>
                </c:pt>
                <c:pt idx="10">
                  <c:v>-4.6203284439642376</c:v>
                </c:pt>
                <c:pt idx="11">
                  <c:v>-5.7981850940614494</c:v>
                </c:pt>
                <c:pt idx="12">
                  <c:v>-8.1259191138126603</c:v>
                </c:pt>
                <c:pt idx="13">
                  <c:v>-1.8801869968683869</c:v>
                </c:pt>
                <c:pt idx="14">
                  <c:v>1.088799092376513</c:v>
                </c:pt>
                <c:pt idx="15">
                  <c:v>-1.7888459120266442</c:v>
                </c:pt>
                <c:pt idx="16">
                  <c:v>-0.30783889019004285</c:v>
                </c:pt>
                <c:pt idx="17">
                  <c:v>-1.4259047836205689</c:v>
                </c:pt>
                <c:pt idx="18">
                  <c:v>-3.3580329126770541</c:v>
                </c:pt>
                <c:pt idx="19">
                  <c:v>-2.0284036973712274</c:v>
                </c:pt>
                <c:pt idx="20">
                  <c:v>-3.4359279096305242</c:v>
                </c:pt>
                <c:pt idx="21">
                  <c:v>-3.5007958702152751</c:v>
                </c:pt>
                <c:pt idx="22">
                  <c:v>-2.047680067270675</c:v>
                </c:pt>
                <c:pt idx="23">
                  <c:v>-0.71481079420134652</c:v>
                </c:pt>
                <c:pt idx="24">
                  <c:v>-0.45258778753832013</c:v>
                </c:pt>
                <c:pt idx="25">
                  <c:v>-0.64575231842106362</c:v>
                </c:pt>
                <c:pt idx="26">
                  <c:v>-1.1224446781493356</c:v>
                </c:pt>
                <c:pt idx="27">
                  <c:v>0.88178156850680034</c:v>
                </c:pt>
                <c:pt idx="28">
                  <c:v>0.23407974953825009</c:v>
                </c:pt>
                <c:pt idx="29">
                  <c:v>-0.10914166460711135</c:v>
                </c:pt>
                <c:pt idx="30">
                  <c:v>2.2467902711627317</c:v>
                </c:pt>
                <c:pt idx="31">
                  <c:v>-0.31649321505038081</c:v>
                </c:pt>
                <c:pt idx="32">
                  <c:v>0.8979484546669545</c:v>
                </c:pt>
                <c:pt idx="33">
                  <c:v>-0.81848656942298126</c:v>
                </c:pt>
                <c:pt idx="34">
                  <c:v>-1.4040837385516607</c:v>
                </c:pt>
                <c:pt idx="35">
                  <c:v>-3.7113965882376889</c:v>
                </c:pt>
                <c:pt idx="36">
                  <c:v>-7.7894875489261475</c:v>
                </c:pt>
                <c:pt idx="37">
                  <c:v>-11.066093892785672</c:v>
                </c:pt>
                <c:pt idx="38">
                  <c:v>-12.19991673067244</c:v>
                </c:pt>
                <c:pt idx="39">
                  <c:v>-15.138269546516957</c:v>
                </c:pt>
                <c:pt idx="40">
                  <c:v>-20.086639415161002</c:v>
                </c:pt>
                <c:pt idx="41">
                  <c:v>-21.867690361602914</c:v>
                </c:pt>
                <c:pt idx="42">
                  <c:v>-24.871557934942796</c:v>
                </c:pt>
                <c:pt idx="43">
                  <c:v>-29.603194661334445</c:v>
                </c:pt>
                <c:pt idx="44">
                  <c:v>-35.360415951056957</c:v>
                </c:pt>
                <c:pt idx="45">
                  <c:v>-35.101501325774755</c:v>
                </c:pt>
                <c:pt idx="46">
                  <c:v>-36.317916788881291</c:v>
                </c:pt>
                <c:pt idx="47">
                  <c:v>-37.739725192067965</c:v>
                </c:pt>
                <c:pt idx="48">
                  <c:v>-37.739725192067965</c:v>
                </c:pt>
                <c:pt idx="49">
                  <c:v>-37.739725192067965</c:v>
                </c:pt>
                <c:pt idx="50">
                  <c:v>-37.739725192067965</c:v>
                </c:pt>
                <c:pt idx="51">
                  <c:v>-37.739725192067965</c:v>
                </c:pt>
                <c:pt idx="52">
                  <c:v>-37.739725192067965</c:v>
                </c:pt>
                <c:pt idx="53">
                  <c:v>-37.739725192067965</c:v>
                </c:pt>
                <c:pt idx="54">
                  <c:v>-37.739725192067965</c:v>
                </c:pt>
                <c:pt idx="55">
                  <c:v>-37.739725192067965</c:v>
                </c:pt>
                <c:pt idx="56">
                  <c:v>-37.739725192067965</c:v>
                </c:pt>
                <c:pt idx="57">
                  <c:v>-37.739725192067965</c:v>
                </c:pt>
                <c:pt idx="58">
                  <c:v>-37.739725192067965</c:v>
                </c:pt>
                <c:pt idx="59">
                  <c:v>-37.739725192067965</c:v>
                </c:pt>
                <c:pt idx="60">
                  <c:v>-37.739725192067965</c:v>
                </c:pt>
                <c:pt idx="61">
                  <c:v>-37.739725192067965</c:v>
                </c:pt>
                <c:pt idx="62">
                  <c:v>-37.739725192067965</c:v>
                </c:pt>
                <c:pt idx="63">
                  <c:v>-37.739725192067965</c:v>
                </c:pt>
                <c:pt idx="64">
                  <c:v>-37.739725192067965</c:v>
                </c:pt>
                <c:pt idx="65">
                  <c:v>-37.739725192067965</c:v>
                </c:pt>
                <c:pt idx="66">
                  <c:v>-37.739725192067965</c:v>
                </c:pt>
                <c:pt idx="67">
                  <c:v>-37.739725192067965</c:v>
                </c:pt>
                <c:pt idx="68">
                  <c:v>-37.739725192067965</c:v>
                </c:pt>
                <c:pt idx="69">
                  <c:v>-37.739725192067965</c:v>
                </c:pt>
                <c:pt idx="70">
                  <c:v>-37.739725192067965</c:v>
                </c:pt>
                <c:pt idx="71">
                  <c:v>-37.739725192067965</c:v>
                </c:pt>
                <c:pt idx="72">
                  <c:v>-37.739725192067965</c:v>
                </c:pt>
                <c:pt idx="73">
                  <c:v>-37.739725192067965</c:v>
                </c:pt>
                <c:pt idx="74">
                  <c:v>-37.739725192067965</c:v>
                </c:pt>
                <c:pt idx="75">
                  <c:v>-37.739725192067965</c:v>
                </c:pt>
                <c:pt idx="76">
                  <c:v>-37.739725192067965</c:v>
                </c:pt>
                <c:pt idx="77">
                  <c:v>-37.739725192067965</c:v>
                </c:pt>
                <c:pt idx="78">
                  <c:v>-37.739725192067965</c:v>
                </c:pt>
                <c:pt idx="79">
                  <c:v>-37.739725192067965</c:v>
                </c:pt>
                <c:pt idx="80">
                  <c:v>-37.739725192067965</c:v>
                </c:pt>
                <c:pt idx="81">
                  <c:v>-37.739725192067965</c:v>
                </c:pt>
                <c:pt idx="82">
                  <c:v>-37.739725192067965</c:v>
                </c:pt>
                <c:pt idx="83">
                  <c:v>-37.739725192067965</c:v>
                </c:pt>
                <c:pt idx="84">
                  <c:v>-37.739725192067965</c:v>
                </c:pt>
                <c:pt idx="85">
                  <c:v>-37.739725192067965</c:v>
                </c:pt>
                <c:pt idx="86">
                  <c:v>-37.739725192067965</c:v>
                </c:pt>
                <c:pt idx="87">
                  <c:v>-37.739725192067965</c:v>
                </c:pt>
                <c:pt idx="88">
                  <c:v>-37.739725192067965</c:v>
                </c:pt>
                <c:pt idx="89">
                  <c:v>-37.739725192067965</c:v>
                </c:pt>
                <c:pt idx="90">
                  <c:v>-37.739725192067965</c:v>
                </c:pt>
                <c:pt idx="91">
                  <c:v>-32.804588848947205</c:v>
                </c:pt>
                <c:pt idx="92">
                  <c:v>-34.183482428944849</c:v>
                </c:pt>
                <c:pt idx="93">
                  <c:v>-34.055002144031405</c:v>
                </c:pt>
                <c:pt idx="94">
                  <c:v>-35.226152451513158</c:v>
                </c:pt>
                <c:pt idx="95">
                  <c:v>-35.579960989737664</c:v>
                </c:pt>
                <c:pt idx="96">
                  <c:v>-34.704905501780217</c:v>
                </c:pt>
                <c:pt idx="97">
                  <c:v>-33.98189131859283</c:v>
                </c:pt>
                <c:pt idx="98">
                  <c:v>-34.706019935893806</c:v>
                </c:pt>
                <c:pt idx="99">
                  <c:v>-34.465170075030599</c:v>
                </c:pt>
                <c:pt idx="100">
                  <c:v>-34.950988951730011</c:v>
                </c:pt>
                <c:pt idx="101">
                  <c:v>-34.172980329811701</c:v>
                </c:pt>
                <c:pt idx="102">
                  <c:v>-34.446531392226127</c:v>
                </c:pt>
                <c:pt idx="103">
                  <c:v>-35.053087210542898</c:v>
                </c:pt>
                <c:pt idx="104">
                  <c:v>-34.780210274486009</c:v>
                </c:pt>
                <c:pt idx="105">
                  <c:v>-36.778509067764119</c:v>
                </c:pt>
                <c:pt idx="106">
                  <c:v>-37.173138689882492</c:v>
                </c:pt>
                <c:pt idx="107">
                  <c:v>-37.739725192067965</c:v>
                </c:pt>
                <c:pt idx="108">
                  <c:v>-37.739725192067965</c:v>
                </c:pt>
                <c:pt idx="109">
                  <c:v>-37.739725192067965</c:v>
                </c:pt>
                <c:pt idx="110">
                  <c:v>-37.739725192067965</c:v>
                </c:pt>
                <c:pt idx="111">
                  <c:v>-37.739725192067965</c:v>
                </c:pt>
                <c:pt idx="112">
                  <c:v>-37.739725192067965</c:v>
                </c:pt>
                <c:pt idx="113">
                  <c:v>-37.739725192067965</c:v>
                </c:pt>
                <c:pt idx="114">
                  <c:v>-37.739725192067965</c:v>
                </c:pt>
                <c:pt idx="115">
                  <c:v>-37.739725192067965</c:v>
                </c:pt>
                <c:pt idx="116">
                  <c:v>-37.739725192067965</c:v>
                </c:pt>
                <c:pt idx="117">
                  <c:v>-37.739725192067965</c:v>
                </c:pt>
                <c:pt idx="118">
                  <c:v>-37.739725192067965</c:v>
                </c:pt>
                <c:pt idx="119">
                  <c:v>-36.340156885469753</c:v>
                </c:pt>
                <c:pt idx="120">
                  <c:v>-37.472060588861176</c:v>
                </c:pt>
                <c:pt idx="121">
                  <c:v>-37.295805394113444</c:v>
                </c:pt>
                <c:pt idx="122">
                  <c:v>-37.434396056087422</c:v>
                </c:pt>
                <c:pt idx="123">
                  <c:v>-37.482303058248519</c:v>
                </c:pt>
                <c:pt idx="124">
                  <c:v>-37.739725192067965</c:v>
                </c:pt>
                <c:pt idx="125">
                  <c:v>-37.739725192067965</c:v>
                </c:pt>
                <c:pt idx="126">
                  <c:v>-37.739725192067965</c:v>
                </c:pt>
                <c:pt idx="127">
                  <c:v>-37.739725192067965</c:v>
                </c:pt>
                <c:pt idx="128">
                  <c:v>-37.739725192067965</c:v>
                </c:pt>
                <c:pt idx="129">
                  <c:v>-37.739725192067965</c:v>
                </c:pt>
                <c:pt idx="130">
                  <c:v>-37.739725192067965</c:v>
                </c:pt>
                <c:pt idx="131">
                  <c:v>-37.739725192067965</c:v>
                </c:pt>
                <c:pt idx="132">
                  <c:v>-37.739725192067965</c:v>
                </c:pt>
                <c:pt idx="133">
                  <c:v>-37.739725192067965</c:v>
                </c:pt>
                <c:pt idx="134">
                  <c:v>-37.739725192067965</c:v>
                </c:pt>
                <c:pt idx="135">
                  <c:v>-37.739725192067965</c:v>
                </c:pt>
                <c:pt idx="136">
                  <c:v>-37.739725192067965</c:v>
                </c:pt>
                <c:pt idx="137">
                  <c:v>-37.739725192067965</c:v>
                </c:pt>
                <c:pt idx="138">
                  <c:v>-37.739725192067965</c:v>
                </c:pt>
                <c:pt idx="139">
                  <c:v>-37.739725192067965</c:v>
                </c:pt>
                <c:pt idx="140">
                  <c:v>-37.739725192067965</c:v>
                </c:pt>
                <c:pt idx="141">
                  <c:v>-37.739725192067965</c:v>
                </c:pt>
                <c:pt idx="142">
                  <c:v>-37.739725192067965</c:v>
                </c:pt>
                <c:pt idx="143">
                  <c:v>-37.739725192067965</c:v>
                </c:pt>
                <c:pt idx="144">
                  <c:v>-37.739725192067965</c:v>
                </c:pt>
                <c:pt idx="145">
                  <c:v>-37.739725192067965</c:v>
                </c:pt>
                <c:pt idx="146">
                  <c:v>-37.739725192067965</c:v>
                </c:pt>
                <c:pt idx="147">
                  <c:v>-37.739725192067965</c:v>
                </c:pt>
                <c:pt idx="148">
                  <c:v>-37.739725192067965</c:v>
                </c:pt>
                <c:pt idx="149">
                  <c:v>-37.739725192067965</c:v>
                </c:pt>
                <c:pt idx="150">
                  <c:v>-37.739725192067965</c:v>
                </c:pt>
                <c:pt idx="151">
                  <c:v>-37.739725192067965</c:v>
                </c:pt>
                <c:pt idx="152">
                  <c:v>-37.739725192067965</c:v>
                </c:pt>
                <c:pt idx="153">
                  <c:v>-37.739725192067965</c:v>
                </c:pt>
                <c:pt idx="154">
                  <c:v>-37.739725192067965</c:v>
                </c:pt>
                <c:pt idx="155">
                  <c:v>-37.739725192067965</c:v>
                </c:pt>
                <c:pt idx="156">
                  <c:v>-37.739725192067965</c:v>
                </c:pt>
                <c:pt idx="157">
                  <c:v>-37.739725192067965</c:v>
                </c:pt>
                <c:pt idx="158">
                  <c:v>-37.739725192067965</c:v>
                </c:pt>
                <c:pt idx="159">
                  <c:v>-37.739725192067965</c:v>
                </c:pt>
              </c:numCache>
            </c:numRef>
          </c:xVal>
          <c:yVal>
            <c:numRef>
              <c:f>Sheet26!$B$1:$B$160</c:f>
              <c:numCache>
                <c:formatCode>General</c:formatCode>
                <c:ptCount val="160"/>
                <c:pt idx="0">
                  <c:v>0</c:v>
                </c:pt>
                <c:pt idx="1">
                  <c:v>-0.52036600064588689</c:v>
                </c:pt>
                <c:pt idx="2">
                  <c:v>-0.40210817794594161</c:v>
                </c:pt>
                <c:pt idx="3">
                  <c:v>0.61853359750917336</c:v>
                </c:pt>
                <c:pt idx="4">
                  <c:v>2.8800201134694556</c:v>
                </c:pt>
                <c:pt idx="5">
                  <c:v>3.6930912303256216</c:v>
                </c:pt>
                <c:pt idx="6">
                  <c:v>5.2182721840172119</c:v>
                </c:pt>
                <c:pt idx="7">
                  <c:v>8.2162828983193776</c:v>
                </c:pt>
                <c:pt idx="8">
                  <c:v>7.1323581261236395</c:v>
                </c:pt>
                <c:pt idx="9">
                  <c:v>7.4164514103398487</c:v>
                </c:pt>
                <c:pt idx="10">
                  <c:v>9.9439330022354326</c:v>
                </c:pt>
                <c:pt idx="11">
                  <c:v>12.818475067426574</c:v>
                </c:pt>
                <c:pt idx="12">
                  <c:v>15.144240588905355</c:v>
                </c:pt>
                <c:pt idx="13">
                  <c:v>10.177266278125527</c:v>
                </c:pt>
                <c:pt idx="14">
                  <c:v>9.8279587118554943</c:v>
                </c:pt>
                <c:pt idx="15">
                  <c:v>11.446946687395039</c:v>
                </c:pt>
                <c:pt idx="16">
                  <c:v>11.368990780853519</c:v>
                </c:pt>
                <c:pt idx="17">
                  <c:v>13.557501434161656</c:v>
                </c:pt>
                <c:pt idx="18">
                  <c:v>16.976702397020038</c:v>
                </c:pt>
                <c:pt idx="19">
                  <c:v>16.38377351297137</c:v>
                </c:pt>
                <c:pt idx="20">
                  <c:v>17.479893319471827</c:v>
                </c:pt>
                <c:pt idx="21">
                  <c:v>18.519495701052108</c:v>
                </c:pt>
                <c:pt idx="22">
                  <c:v>17.76043984072292</c:v>
                </c:pt>
                <c:pt idx="23">
                  <c:v>13.71324319696555</c:v>
                </c:pt>
                <c:pt idx="24">
                  <c:v>11.967069759070712</c:v>
                </c:pt>
                <c:pt idx="25">
                  <c:v>11.292225226266044</c:v>
                </c:pt>
                <c:pt idx="26">
                  <c:v>11.308853714277159</c:v>
                </c:pt>
                <c:pt idx="27">
                  <c:v>8.0309766798404993</c:v>
                </c:pt>
                <c:pt idx="28">
                  <c:v>7.1369616301091856</c:v>
                </c:pt>
                <c:pt idx="29">
                  <c:v>6.8118740821694432</c:v>
                </c:pt>
                <c:pt idx="30">
                  <c:v>4.6592683306588638</c:v>
                </c:pt>
                <c:pt idx="31">
                  <c:v>5.8644632447851954</c:v>
                </c:pt>
                <c:pt idx="32">
                  <c:v>6.1734688948968026</c:v>
                </c:pt>
                <c:pt idx="33">
                  <c:v>7.0237688764381927</c:v>
                </c:pt>
                <c:pt idx="34">
                  <c:v>7.9292623200120955</c:v>
                </c:pt>
                <c:pt idx="35">
                  <c:v>9.288862887606145</c:v>
                </c:pt>
                <c:pt idx="36">
                  <c:v>13.859911562731966</c:v>
                </c:pt>
                <c:pt idx="37">
                  <c:v>16.387623937149254</c:v>
                </c:pt>
                <c:pt idx="38">
                  <c:v>18.856863308436143</c:v>
                </c:pt>
                <c:pt idx="39">
                  <c:v>20.317777403057747</c:v>
                </c:pt>
                <c:pt idx="40">
                  <c:v>24.366200838114693</c:v>
                </c:pt>
                <c:pt idx="41">
                  <c:v>26.044609239768469</c:v>
                </c:pt>
                <c:pt idx="42">
                  <c:v>27.325440088770783</c:v>
                </c:pt>
                <c:pt idx="43">
                  <c:v>26.759743542283051</c:v>
                </c:pt>
                <c:pt idx="44">
                  <c:v>27.392816438659505</c:v>
                </c:pt>
                <c:pt idx="45">
                  <c:v>27.682740018160839</c:v>
                </c:pt>
                <c:pt idx="46">
                  <c:v>27.929045701060335</c:v>
                </c:pt>
                <c:pt idx="47">
                  <c:v>30.58837699153931</c:v>
                </c:pt>
                <c:pt idx="48">
                  <c:v>32.242881182524073</c:v>
                </c:pt>
                <c:pt idx="49">
                  <c:v>32.84806583312001</c:v>
                </c:pt>
                <c:pt idx="50">
                  <c:v>30.828366521213255</c:v>
                </c:pt>
                <c:pt idx="51">
                  <c:v>32.916486777580651</c:v>
                </c:pt>
                <c:pt idx="52">
                  <c:v>32.931681984667506</c:v>
                </c:pt>
                <c:pt idx="53">
                  <c:v>32.866079016261345</c:v>
                </c:pt>
                <c:pt idx="54">
                  <c:v>32.89849788733634</c:v>
                </c:pt>
                <c:pt idx="55">
                  <c:v>32.896408698192502</c:v>
                </c:pt>
                <c:pt idx="56">
                  <c:v>32.899263113592511</c:v>
                </c:pt>
                <c:pt idx="57">
                  <c:v>32.899493896114215</c:v>
                </c:pt>
                <c:pt idx="58">
                  <c:v>32.903599395710827</c:v>
                </c:pt>
                <c:pt idx="59">
                  <c:v>32.904401061312527</c:v>
                </c:pt>
                <c:pt idx="60">
                  <c:v>32.904765454767848</c:v>
                </c:pt>
                <c:pt idx="61">
                  <c:v>32.908385096424034</c:v>
                </c:pt>
                <c:pt idx="62">
                  <c:v>32.909405398098926</c:v>
                </c:pt>
                <c:pt idx="63">
                  <c:v>32.909308226510845</c:v>
                </c:pt>
                <c:pt idx="64">
                  <c:v>32.911871127146597</c:v>
                </c:pt>
                <c:pt idx="65">
                  <c:v>32.91336514031341</c:v>
                </c:pt>
                <c:pt idx="66">
                  <c:v>32.914033194981492</c:v>
                </c:pt>
                <c:pt idx="67">
                  <c:v>32.914713396098094</c:v>
                </c:pt>
                <c:pt idx="68">
                  <c:v>32.916608242065756</c:v>
                </c:pt>
                <c:pt idx="69">
                  <c:v>32.914069634327028</c:v>
                </c:pt>
                <c:pt idx="70">
                  <c:v>32.910328528185737</c:v>
                </c:pt>
                <c:pt idx="71">
                  <c:v>32.908822368570412</c:v>
                </c:pt>
                <c:pt idx="72">
                  <c:v>32.908215046144882</c:v>
                </c:pt>
                <c:pt idx="73">
                  <c:v>32.906016538964451</c:v>
                </c:pt>
                <c:pt idx="74">
                  <c:v>32.904838333458912</c:v>
                </c:pt>
                <c:pt idx="75">
                  <c:v>32.905239166259769</c:v>
                </c:pt>
                <c:pt idx="76">
                  <c:v>32.905895074479339</c:v>
                </c:pt>
                <c:pt idx="77">
                  <c:v>32.898923013034214</c:v>
                </c:pt>
                <c:pt idx="78">
                  <c:v>32.901911039367839</c:v>
                </c:pt>
                <c:pt idx="79">
                  <c:v>32.888149113205245</c:v>
                </c:pt>
                <c:pt idx="80">
                  <c:v>32.888719996285246</c:v>
                </c:pt>
                <c:pt idx="81">
                  <c:v>32.889023657498015</c:v>
                </c:pt>
                <c:pt idx="82">
                  <c:v>32.88608421695843</c:v>
                </c:pt>
                <c:pt idx="83">
                  <c:v>32.895254785583987</c:v>
                </c:pt>
                <c:pt idx="84">
                  <c:v>32.872225119207748</c:v>
                </c:pt>
                <c:pt idx="85">
                  <c:v>32.79646771984666</c:v>
                </c:pt>
                <c:pt idx="86">
                  <c:v>32.77347449281595</c:v>
                </c:pt>
                <c:pt idx="87">
                  <c:v>31.929952229543517</c:v>
                </c:pt>
                <c:pt idx="88">
                  <c:v>31.152178692059376</c:v>
                </c:pt>
                <c:pt idx="89">
                  <c:v>29.211370563229462</c:v>
                </c:pt>
                <c:pt idx="90">
                  <c:v>29.663267033620667</c:v>
                </c:pt>
                <c:pt idx="91">
                  <c:v>37.689057179947106</c:v>
                </c:pt>
                <c:pt idx="92">
                  <c:v>37.389598638364888</c:v>
                </c:pt>
                <c:pt idx="93">
                  <c:v>37.205847165295374</c:v>
                </c:pt>
                <c:pt idx="94">
                  <c:v>37.396060548972571</c:v>
                </c:pt>
                <c:pt idx="95">
                  <c:v>35.94509439568121</c:v>
                </c:pt>
                <c:pt idx="96">
                  <c:v>36.918790147642561</c:v>
                </c:pt>
                <c:pt idx="97">
                  <c:v>37.21268561580689</c:v>
                </c:pt>
                <c:pt idx="98">
                  <c:v>35.035009594570276</c:v>
                </c:pt>
                <c:pt idx="99">
                  <c:v>31.980772970112188</c:v>
                </c:pt>
                <c:pt idx="100">
                  <c:v>31.797300865358419</c:v>
                </c:pt>
                <c:pt idx="101">
                  <c:v>30.401503881202554</c:v>
                </c:pt>
                <c:pt idx="102">
                  <c:v>28.215021684795698</c:v>
                </c:pt>
                <c:pt idx="103">
                  <c:v>28.28901784912274</c:v>
                </c:pt>
                <c:pt idx="104">
                  <c:v>29.34568599086052</c:v>
                </c:pt>
                <c:pt idx="105">
                  <c:v>30.756483838927071</c:v>
                </c:pt>
                <c:pt idx="106">
                  <c:v>31.12856599615462</c:v>
                </c:pt>
                <c:pt idx="107">
                  <c:v>32.069296286857998</c:v>
                </c:pt>
                <c:pt idx="108">
                  <c:v>32.093030447247855</c:v>
                </c:pt>
                <c:pt idx="109">
                  <c:v>33.078107421463713</c:v>
                </c:pt>
                <c:pt idx="110">
                  <c:v>32.555093495042499</c:v>
                </c:pt>
                <c:pt idx="111">
                  <c:v>32.755327698740999</c:v>
                </c:pt>
                <c:pt idx="112">
                  <c:v>32.765700765769118</c:v>
                </c:pt>
                <c:pt idx="113">
                  <c:v>32.673497075124573</c:v>
                </c:pt>
                <c:pt idx="114">
                  <c:v>32.830356311191444</c:v>
                </c:pt>
                <c:pt idx="115">
                  <c:v>32.48075723015716</c:v>
                </c:pt>
                <c:pt idx="116">
                  <c:v>32.510722518632996</c:v>
                </c:pt>
                <c:pt idx="117">
                  <c:v>32.830757143992301</c:v>
                </c:pt>
                <c:pt idx="118">
                  <c:v>32.967016003385069</c:v>
                </c:pt>
                <c:pt idx="119">
                  <c:v>33.762316866070115</c:v>
                </c:pt>
                <c:pt idx="120">
                  <c:v>33.571143912960579</c:v>
                </c:pt>
                <c:pt idx="121">
                  <c:v>33.10721031209529</c:v>
                </c:pt>
                <c:pt idx="122">
                  <c:v>31.282667988409571</c:v>
                </c:pt>
                <c:pt idx="123">
                  <c:v>30.510979821629281</c:v>
                </c:pt>
                <c:pt idx="124">
                  <c:v>28.104525442694076</c:v>
                </c:pt>
                <c:pt idx="125">
                  <c:v>29.553244503010959</c:v>
                </c:pt>
                <c:pt idx="126">
                  <c:v>27.459694784159289</c:v>
                </c:pt>
                <c:pt idx="127">
                  <c:v>31.325459926512686</c:v>
                </c:pt>
                <c:pt idx="128">
                  <c:v>34.572958693224145</c:v>
                </c:pt>
                <c:pt idx="129">
                  <c:v>38.419240932166417</c:v>
                </c:pt>
                <c:pt idx="130">
                  <c:v>36.102281585857874</c:v>
                </c:pt>
                <c:pt idx="131">
                  <c:v>34.640808754604784</c:v>
                </c:pt>
                <c:pt idx="132">
                  <c:v>33.182931272110849</c:v>
                </c:pt>
                <c:pt idx="133">
                  <c:v>34.593364726722079</c:v>
                </c:pt>
                <c:pt idx="134">
                  <c:v>34.331985301220833</c:v>
                </c:pt>
                <c:pt idx="135">
                  <c:v>34.46394431784082</c:v>
                </c:pt>
                <c:pt idx="136">
                  <c:v>34.481896768739603</c:v>
                </c:pt>
                <c:pt idx="137">
                  <c:v>34.483366489009391</c:v>
                </c:pt>
                <c:pt idx="138">
                  <c:v>34.490678651012821</c:v>
                </c:pt>
                <c:pt idx="139">
                  <c:v>34.481240860520025</c:v>
                </c:pt>
                <c:pt idx="140">
                  <c:v>34.494164681735384</c:v>
                </c:pt>
                <c:pt idx="141">
                  <c:v>34.49614455284263</c:v>
                </c:pt>
                <c:pt idx="142">
                  <c:v>34.504841409976272</c:v>
                </c:pt>
                <c:pt idx="143">
                  <c:v>34.493618091552406</c:v>
                </c:pt>
                <c:pt idx="144">
                  <c:v>34.498804625066462</c:v>
                </c:pt>
                <c:pt idx="145">
                  <c:v>34.504865702873289</c:v>
                </c:pt>
                <c:pt idx="146">
                  <c:v>34.497577833766883</c:v>
                </c:pt>
                <c:pt idx="147">
                  <c:v>34.498634574787317</c:v>
                </c:pt>
                <c:pt idx="148">
                  <c:v>34.500565860100515</c:v>
                </c:pt>
                <c:pt idx="149">
                  <c:v>34.497249879657097</c:v>
                </c:pt>
                <c:pt idx="150">
                  <c:v>34.500772349725196</c:v>
                </c:pt>
                <c:pt idx="151">
                  <c:v>34.502983003354139</c:v>
                </c:pt>
                <c:pt idx="152">
                  <c:v>34.502254216443497</c:v>
                </c:pt>
                <c:pt idx="153">
                  <c:v>34.501428257944774</c:v>
                </c:pt>
                <c:pt idx="154">
                  <c:v>34.502217777097961</c:v>
                </c:pt>
                <c:pt idx="155">
                  <c:v>34.497541394421354</c:v>
                </c:pt>
                <c:pt idx="156">
                  <c:v>34.50028649178477</c:v>
                </c:pt>
                <c:pt idx="157">
                  <c:v>34.504136915962654</c:v>
                </c:pt>
                <c:pt idx="158">
                  <c:v>34.506894159774575</c:v>
                </c:pt>
                <c:pt idx="159">
                  <c:v>34.524615828151653</c:v>
                </c:pt>
              </c:numCache>
            </c:numRef>
          </c:yVal>
          <c:smooth val="1"/>
        </c:ser>
        <c:dLbls>
          <c:showLegendKey val="0"/>
          <c:showVal val="0"/>
          <c:showCatName val="0"/>
          <c:showSerName val="0"/>
          <c:showPercent val="0"/>
          <c:showBubbleSize val="0"/>
        </c:dLbls>
        <c:axId val="357212816"/>
        <c:axId val="357213376"/>
      </c:scatterChart>
      <c:valAx>
        <c:axId val="357212816"/>
        <c:scaling>
          <c:orientation val="minMax"/>
          <c:max val="200"/>
          <c:min val="-400"/>
        </c:scaling>
        <c:delete val="1"/>
        <c:axPos val="b"/>
        <c:majorGridlines/>
        <c:numFmt formatCode="General" sourceLinked="1"/>
        <c:majorTickMark val="out"/>
        <c:minorTickMark val="none"/>
        <c:tickLblPos val="nextTo"/>
        <c:crossAx val="357213376"/>
        <c:crosses val="autoZero"/>
        <c:crossBetween val="midCat"/>
        <c:majorUnit val="200"/>
      </c:valAx>
      <c:valAx>
        <c:axId val="357213376"/>
        <c:scaling>
          <c:orientation val="minMax"/>
          <c:max val="200"/>
          <c:min val="-200"/>
        </c:scaling>
        <c:delete val="1"/>
        <c:axPos val="l"/>
        <c:majorGridlines/>
        <c:numFmt formatCode="General" sourceLinked="1"/>
        <c:majorTickMark val="out"/>
        <c:minorTickMark val="none"/>
        <c:tickLblPos val="nextTo"/>
        <c:crossAx val="357212816"/>
        <c:crosses val="autoZero"/>
        <c:crossBetween val="midCat"/>
        <c:majorUnit val="200"/>
      </c:valAx>
      <c:spPr>
        <a:noFill/>
        <a:ln w="25400">
          <a:noFill/>
        </a:ln>
      </c:spPr>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9444444444444448E-2"/>
          <c:y val="0"/>
          <c:w val="0.91161616161616166"/>
          <c:h val="0.91666666666666663"/>
        </c:manualLayout>
      </c:layout>
      <c:scatterChart>
        <c:scatterStyle val="smoothMarker"/>
        <c:varyColors val="0"/>
        <c:ser>
          <c:idx val="1"/>
          <c:order val="1"/>
          <c:marker>
            <c:symbol val="none"/>
          </c:marker>
          <c:xVal>
            <c:numRef>
              <c:f>Sheet2!$A$1:$A$160</c:f>
              <c:numCache>
                <c:formatCode>General</c:formatCode>
                <c:ptCount val="160"/>
                <c:pt idx="0">
                  <c:v>0</c:v>
                </c:pt>
                <c:pt idx="1">
                  <c:v>0.11636271180636877</c:v>
                </c:pt>
                <c:pt idx="2">
                  <c:v>1.0921089920599405</c:v>
                </c:pt>
                <c:pt idx="3">
                  <c:v>2.9894285155465821</c:v>
                </c:pt>
                <c:pt idx="4">
                  <c:v>3.4167881869657135</c:v>
                </c:pt>
                <c:pt idx="5">
                  <c:v>2.9845699472039362</c:v>
                </c:pt>
                <c:pt idx="6">
                  <c:v>2.3698638804923799</c:v>
                </c:pt>
                <c:pt idx="7">
                  <c:v>0.76891702590713662</c:v>
                </c:pt>
                <c:pt idx="8">
                  <c:v>-1.3001043028086106</c:v>
                </c:pt>
                <c:pt idx="9">
                  <c:v>-3.7562563570663814</c:v>
                </c:pt>
                <c:pt idx="10">
                  <c:v>-6.324641340039272</c:v>
                </c:pt>
                <c:pt idx="11">
                  <c:v>-9.6489709714444345</c:v>
                </c:pt>
                <c:pt idx="12">
                  <c:v>-11.399756073716876</c:v>
                </c:pt>
                <c:pt idx="13">
                  <c:v>-13.371946135363691</c:v>
                </c:pt>
                <c:pt idx="14">
                  <c:v>-15.941011317904552</c:v>
                </c:pt>
                <c:pt idx="15">
                  <c:v>-18.786383282091684</c:v>
                </c:pt>
                <c:pt idx="16">
                  <c:v>-22.783576043269875</c:v>
                </c:pt>
                <c:pt idx="17">
                  <c:v>-25.577981625542652</c:v>
                </c:pt>
                <c:pt idx="18">
                  <c:v>-29.810377680188328</c:v>
                </c:pt>
                <c:pt idx="19">
                  <c:v>-33.998852277016489</c:v>
                </c:pt>
                <c:pt idx="20">
                  <c:v>-36.903887460451308</c:v>
                </c:pt>
                <c:pt idx="21">
                  <c:v>-40.422365482828603</c:v>
                </c:pt>
                <c:pt idx="22">
                  <c:v>-44.310240456297258</c:v>
                </c:pt>
                <c:pt idx="23">
                  <c:v>-49.240958538831428</c:v>
                </c:pt>
                <c:pt idx="24">
                  <c:v>-53.794408789559149</c:v>
                </c:pt>
                <c:pt idx="25">
                  <c:v>-58.848194408212535</c:v>
                </c:pt>
                <c:pt idx="26">
                  <c:v>-63.606287557532497</c:v>
                </c:pt>
                <c:pt idx="27">
                  <c:v>-67.662560509757256</c:v>
                </c:pt>
                <c:pt idx="28">
                  <c:v>-71.619718667792043</c:v>
                </c:pt>
                <c:pt idx="29">
                  <c:v>-74.254568865692335</c:v>
                </c:pt>
                <c:pt idx="30">
                  <c:v>-78.90208099953368</c:v>
                </c:pt>
                <c:pt idx="31">
                  <c:v>-82.360458531512435</c:v>
                </c:pt>
                <c:pt idx="32">
                  <c:v>-89.440753005883423</c:v>
                </c:pt>
                <c:pt idx="33">
                  <c:v>-94.94196418321107</c:v>
                </c:pt>
                <c:pt idx="34">
                  <c:v>-99.967327177059985</c:v>
                </c:pt>
                <c:pt idx="35">
                  <c:v>-103.46467042714677</c:v>
                </c:pt>
                <c:pt idx="36">
                  <c:v>-107.70576331912578</c:v>
                </c:pt>
                <c:pt idx="37">
                  <c:v>-111.7164143146131</c:v>
                </c:pt>
                <c:pt idx="38">
                  <c:v>-116.7208368789052</c:v>
                </c:pt>
                <c:pt idx="39">
                  <c:v>-123.10650183732811</c:v>
                </c:pt>
                <c:pt idx="40">
                  <c:v>-129.31701540699862</c:v>
                </c:pt>
                <c:pt idx="41">
                  <c:v>-135.55862381406209</c:v>
                </c:pt>
                <c:pt idx="42">
                  <c:v>-142.59601712996749</c:v>
                </c:pt>
                <c:pt idx="43">
                  <c:v>-149.89587030774265</c:v>
                </c:pt>
                <c:pt idx="44">
                  <c:v>-155.57840325561784</c:v>
                </c:pt>
                <c:pt idx="45">
                  <c:v>-154.98896174428805</c:v>
                </c:pt>
                <c:pt idx="46">
                  <c:v>-155.51951740730499</c:v>
                </c:pt>
                <c:pt idx="47">
                  <c:v>-161.83667655209658</c:v>
                </c:pt>
                <c:pt idx="48">
                  <c:v>-165.29690034004554</c:v>
                </c:pt>
                <c:pt idx="49">
                  <c:v>-169.04169047582329</c:v>
                </c:pt>
                <c:pt idx="50">
                  <c:v>-172.18647171412596</c:v>
                </c:pt>
                <c:pt idx="51">
                  <c:v>-174.93831623771717</c:v>
                </c:pt>
                <c:pt idx="52">
                  <c:v>-178.77940319804614</c:v>
                </c:pt>
                <c:pt idx="53">
                  <c:v>-180.8319053943969</c:v>
                </c:pt>
                <c:pt idx="54">
                  <c:v>-184.36017343198461</c:v>
                </c:pt>
                <c:pt idx="55">
                  <c:v>-188.30134690017209</c:v>
                </c:pt>
                <c:pt idx="56">
                  <c:v>-191.30250885826618</c:v>
                </c:pt>
                <c:pt idx="57">
                  <c:v>-194.50479125290408</c:v>
                </c:pt>
                <c:pt idx="58">
                  <c:v>-196.6800694712735</c:v>
                </c:pt>
                <c:pt idx="59">
                  <c:v>-201.6690903739194</c:v>
                </c:pt>
                <c:pt idx="60">
                  <c:v>-205.07164295564115</c:v>
                </c:pt>
                <c:pt idx="61">
                  <c:v>-210.01215105338576</c:v>
                </c:pt>
                <c:pt idx="62">
                  <c:v>-212.49293604914075</c:v>
                </c:pt>
                <c:pt idx="63">
                  <c:v>-216.76104258110487</c:v>
                </c:pt>
                <c:pt idx="64">
                  <c:v>-219.95547838786939</c:v>
                </c:pt>
                <c:pt idx="65">
                  <c:v>-223.17520304285739</c:v>
                </c:pt>
                <c:pt idx="66">
                  <c:v>-223.2822373034459</c:v>
                </c:pt>
                <c:pt idx="67">
                  <c:v>-223.45233578112192</c:v>
                </c:pt>
                <c:pt idx="68">
                  <c:v>-222.55051261820171</c:v>
                </c:pt>
                <c:pt idx="69">
                  <c:v>-222.45336554419049</c:v>
                </c:pt>
                <c:pt idx="70">
                  <c:v>-223.52893111104373</c:v>
                </c:pt>
                <c:pt idx="71">
                  <c:v>-222.11528206606749</c:v>
                </c:pt>
                <c:pt idx="72">
                  <c:v>-223.76369713336038</c:v>
                </c:pt>
                <c:pt idx="73">
                  <c:v>-224.38131834107753</c:v>
                </c:pt>
                <c:pt idx="74">
                  <c:v>-223.73491011593021</c:v>
                </c:pt>
                <c:pt idx="75">
                  <c:v>-224.9529046137481</c:v>
                </c:pt>
                <c:pt idx="76">
                  <c:v>-225.49857042431066</c:v>
                </c:pt>
                <c:pt idx="77">
                  <c:v>-226.84296057756248</c:v>
                </c:pt>
                <c:pt idx="78">
                  <c:v>-227.731544141749</c:v>
                </c:pt>
                <c:pt idx="79">
                  <c:v>-229.4929209230084</c:v>
                </c:pt>
                <c:pt idx="80">
                  <c:v>-230.11957906784286</c:v>
                </c:pt>
                <c:pt idx="81">
                  <c:v>-230.64843423193986</c:v>
                </c:pt>
                <c:pt idx="82">
                  <c:v>-232.00098678000734</c:v>
                </c:pt>
                <c:pt idx="83">
                  <c:v>-233.36952401792212</c:v>
                </c:pt>
                <c:pt idx="84">
                  <c:v>-236.43229262260095</c:v>
                </c:pt>
                <c:pt idx="85">
                  <c:v>-238.7049851362404</c:v>
                </c:pt>
                <c:pt idx="86">
                  <c:v>-240.16044216180512</c:v>
                </c:pt>
                <c:pt idx="87">
                  <c:v>-243.74939371799249</c:v>
                </c:pt>
                <c:pt idx="88">
                  <c:v>-245.91357010769894</c:v>
                </c:pt>
                <c:pt idx="89">
                  <c:v>-248.8491171003256</c:v>
                </c:pt>
                <c:pt idx="90">
                  <c:v>-249.50810901748036</c:v>
                </c:pt>
                <c:pt idx="91">
                  <c:v>-250.25768894138378</c:v>
                </c:pt>
                <c:pt idx="92">
                  <c:v>-250.92591213838958</c:v>
                </c:pt>
                <c:pt idx="93">
                  <c:v>-251.44755232849775</c:v>
                </c:pt>
                <c:pt idx="94">
                  <c:v>-252.78722967045721</c:v>
                </c:pt>
                <c:pt idx="95">
                  <c:v>-253.06752047814444</c:v>
                </c:pt>
                <c:pt idx="96">
                  <c:v>-253.59530675720606</c:v>
                </c:pt>
                <c:pt idx="97">
                  <c:v>-253.1193856952022</c:v>
                </c:pt>
                <c:pt idx="98">
                  <c:v>-253.83347377736257</c:v>
                </c:pt>
                <c:pt idx="99">
                  <c:v>-256.21635862101323</c:v>
                </c:pt>
                <c:pt idx="100">
                  <c:v>-258.69850401590418</c:v>
                </c:pt>
                <c:pt idx="101">
                  <c:v>-259.89512081301444</c:v>
                </c:pt>
                <c:pt idx="102">
                  <c:v>-260.22608648851548</c:v>
                </c:pt>
                <c:pt idx="103">
                  <c:v>-261.48032590616947</c:v>
                </c:pt>
                <c:pt idx="104">
                  <c:v>-262.4705021344007</c:v>
                </c:pt>
                <c:pt idx="105">
                  <c:v>-264.32970618923929</c:v>
                </c:pt>
                <c:pt idx="106">
                  <c:v>-264.08264798901575</c:v>
                </c:pt>
                <c:pt idx="107">
                  <c:v>-262.85899325907866</c:v>
                </c:pt>
                <c:pt idx="108">
                  <c:v>-261.0262441088658</c:v>
                </c:pt>
                <c:pt idx="109">
                  <c:v>-260.81773864844115</c:v>
                </c:pt>
                <c:pt idx="110">
                  <c:v>-264.31627224777191</c:v>
                </c:pt>
                <c:pt idx="111">
                  <c:v>-267.38300058565</c:v>
                </c:pt>
                <c:pt idx="112">
                  <c:v>-270.94403966670882</c:v>
                </c:pt>
                <c:pt idx="113">
                  <c:v>-275.99092611831566</c:v>
                </c:pt>
                <c:pt idx="114">
                  <c:v>-281.53970267971783</c:v>
                </c:pt>
                <c:pt idx="115">
                  <c:v>-285.6874381809929</c:v>
                </c:pt>
                <c:pt idx="116">
                  <c:v>-291.25956016328144</c:v>
                </c:pt>
                <c:pt idx="117">
                  <c:v>-295.66149596024377</c:v>
                </c:pt>
                <c:pt idx="118">
                  <c:v>-299.12686983063594</c:v>
                </c:pt>
                <c:pt idx="119">
                  <c:v>-300.57506329652841</c:v>
                </c:pt>
                <c:pt idx="120">
                  <c:v>-302.21220648526634</c:v>
                </c:pt>
                <c:pt idx="121">
                  <c:v>-304.57864507507719</c:v>
                </c:pt>
                <c:pt idx="122">
                  <c:v>-303.25074976134863</c:v>
                </c:pt>
                <c:pt idx="123">
                  <c:v>-303.42140697438407</c:v>
                </c:pt>
                <c:pt idx="124">
                  <c:v>-302.76275515701326</c:v>
                </c:pt>
                <c:pt idx="125">
                  <c:v>-301.48074902128099</c:v>
                </c:pt>
                <c:pt idx="126">
                  <c:v>-299.02442691713122</c:v>
                </c:pt>
                <c:pt idx="127">
                  <c:v>-297.62333727132074</c:v>
                </c:pt>
                <c:pt idx="128">
                  <c:v>-297.39282249630389</c:v>
                </c:pt>
                <c:pt idx="129">
                  <c:v>-294.6593676538896</c:v>
                </c:pt>
                <c:pt idx="130">
                  <c:v>-293.30666934877189</c:v>
                </c:pt>
                <c:pt idx="131">
                  <c:v>-291.4870140402424</c:v>
                </c:pt>
                <c:pt idx="132">
                  <c:v>-291.15415352308776</c:v>
                </c:pt>
              </c:numCache>
            </c:numRef>
          </c:xVal>
          <c:yVal>
            <c:numRef>
              <c:f>Sheet2!$B$1:$B$160</c:f>
              <c:numCache>
                <c:formatCode>General</c:formatCode>
                <c:ptCount val="160"/>
                <c:pt idx="0">
                  <c:v>0</c:v>
                </c:pt>
                <c:pt idx="1">
                  <c:v>-0.79826459612165179</c:v>
                </c:pt>
                <c:pt idx="2">
                  <c:v>-2.3205061092736585</c:v>
                </c:pt>
                <c:pt idx="3">
                  <c:v>-1.2623075150235323</c:v>
                </c:pt>
                <c:pt idx="4">
                  <c:v>-0.38863776654760152</c:v>
                </c:pt>
                <c:pt idx="5">
                  <c:v>0.60916868570744187</c:v>
                </c:pt>
                <c:pt idx="6">
                  <c:v>1.2233417082012825</c:v>
                </c:pt>
                <c:pt idx="7">
                  <c:v>1.8511187530270805E-2</c:v>
                </c:pt>
                <c:pt idx="8">
                  <c:v>-1.3297445971548076</c:v>
                </c:pt>
                <c:pt idx="9">
                  <c:v>-3.2735164594213275</c:v>
                </c:pt>
                <c:pt idx="10">
                  <c:v>-5.195716229132886</c:v>
                </c:pt>
                <c:pt idx="11">
                  <c:v>-6.6558650974983156</c:v>
                </c:pt>
                <c:pt idx="12">
                  <c:v>-9.2261993597395655</c:v>
                </c:pt>
                <c:pt idx="13">
                  <c:v>-9.7903290143694193</c:v>
                </c:pt>
                <c:pt idx="14">
                  <c:v>-11.191300385590834</c:v>
                </c:pt>
                <c:pt idx="15">
                  <c:v>-12.965799341412568</c:v>
                </c:pt>
                <c:pt idx="16">
                  <c:v>-13.303179095245115</c:v>
                </c:pt>
                <c:pt idx="17">
                  <c:v>-14.278781839622642</c:v>
                </c:pt>
                <c:pt idx="18">
                  <c:v>-14.973704451815459</c:v>
                </c:pt>
                <c:pt idx="19">
                  <c:v>-15.126409602491682</c:v>
                </c:pt>
                <c:pt idx="20">
                  <c:v>-16.948279707505055</c:v>
                </c:pt>
                <c:pt idx="21">
                  <c:v>-19.016528374108987</c:v>
                </c:pt>
                <c:pt idx="22">
                  <c:v>-20.536583526529071</c:v>
                </c:pt>
                <c:pt idx="23">
                  <c:v>-24.450800851991556</c:v>
                </c:pt>
                <c:pt idx="24">
                  <c:v>-25.353913591657367</c:v>
                </c:pt>
                <c:pt idx="25">
                  <c:v>-27.514329509560309</c:v>
                </c:pt>
                <c:pt idx="26">
                  <c:v>-30.322879919992946</c:v>
                </c:pt>
                <c:pt idx="27">
                  <c:v>-31.173131315740292</c:v>
                </c:pt>
                <c:pt idx="28">
                  <c:v>-32.359693577851246</c:v>
                </c:pt>
                <c:pt idx="29">
                  <c:v>-30.999339930449533</c:v>
                </c:pt>
                <c:pt idx="30">
                  <c:v>-33.499127619740776</c:v>
                </c:pt>
                <c:pt idx="31">
                  <c:v>-34.967293144123254</c:v>
                </c:pt>
                <c:pt idx="32">
                  <c:v>-39.496387986093197</c:v>
                </c:pt>
                <c:pt idx="33">
                  <c:v>-42.516675286963945</c:v>
                </c:pt>
                <c:pt idx="34">
                  <c:v>-45.013863636273904</c:v>
                </c:pt>
                <c:pt idx="35">
                  <c:v>-46.350313073006603</c:v>
                </c:pt>
                <c:pt idx="36">
                  <c:v>-47.451680145263673</c:v>
                </c:pt>
                <c:pt idx="37">
                  <c:v>-49.435948266864784</c:v>
                </c:pt>
                <c:pt idx="38">
                  <c:v>-51.984540386271924</c:v>
                </c:pt>
                <c:pt idx="39">
                  <c:v>-56.791060112225722</c:v>
                </c:pt>
                <c:pt idx="40">
                  <c:v>-60.670028444110223</c:v>
                </c:pt>
                <c:pt idx="41">
                  <c:v>-62.604714762890758</c:v>
                </c:pt>
                <c:pt idx="42">
                  <c:v>-64.892595511464734</c:v>
                </c:pt>
                <c:pt idx="43">
                  <c:v>-66.306077724652155</c:v>
                </c:pt>
                <c:pt idx="44">
                  <c:v>-68.361475448731781</c:v>
                </c:pt>
                <c:pt idx="45">
                  <c:v>-64.340903820109816</c:v>
                </c:pt>
                <c:pt idx="46">
                  <c:v>-63.536493121041765</c:v>
                </c:pt>
                <c:pt idx="47">
                  <c:v>-63.742642645164963</c:v>
                </c:pt>
                <c:pt idx="48">
                  <c:v>-67.343627356434126</c:v>
                </c:pt>
                <c:pt idx="49">
                  <c:v>-69.377501573752838</c:v>
                </c:pt>
                <c:pt idx="50">
                  <c:v>-73.264024996610985</c:v>
                </c:pt>
                <c:pt idx="51">
                  <c:v>-76.675355060834448</c:v>
                </c:pt>
                <c:pt idx="52">
                  <c:v>-81.298099020821709</c:v>
                </c:pt>
                <c:pt idx="53">
                  <c:v>-84.466670165110799</c:v>
                </c:pt>
                <c:pt idx="54">
                  <c:v>-88.181685734998183</c:v>
                </c:pt>
                <c:pt idx="55">
                  <c:v>-92.60313875026651</c:v>
                </c:pt>
                <c:pt idx="56">
                  <c:v>-97.703189550929309</c:v>
                </c:pt>
                <c:pt idx="57">
                  <c:v>-103.20256699282911</c:v>
                </c:pt>
                <c:pt idx="58">
                  <c:v>-109.43415664384951</c:v>
                </c:pt>
                <c:pt idx="59">
                  <c:v>-116.40971626614882</c:v>
                </c:pt>
                <c:pt idx="60">
                  <c:v>-121.29295296089605</c:v>
                </c:pt>
                <c:pt idx="61">
                  <c:v>-125.94130163434382</c:v>
                </c:pt>
                <c:pt idx="62">
                  <c:v>-129.52642308385802</c:v>
                </c:pt>
                <c:pt idx="63">
                  <c:v>-132.76787291921116</c:v>
                </c:pt>
                <c:pt idx="64">
                  <c:v>-135.97851936114122</c:v>
                </c:pt>
                <c:pt idx="65">
                  <c:v>-140.19503749713743</c:v>
                </c:pt>
                <c:pt idx="66">
                  <c:v>-136.90070202496881</c:v>
                </c:pt>
                <c:pt idx="67">
                  <c:v>-137.33931028068935</c:v>
                </c:pt>
                <c:pt idx="68">
                  <c:v>-135.10730319526445</c:v>
                </c:pt>
                <c:pt idx="69">
                  <c:v>-136.30647347092949</c:v>
                </c:pt>
                <c:pt idx="70">
                  <c:v>-136.1310301686413</c:v>
                </c:pt>
                <c:pt idx="71">
                  <c:v>-136.68286761737835</c:v>
                </c:pt>
                <c:pt idx="72">
                  <c:v>-136.01337966836687</c:v>
                </c:pt>
                <c:pt idx="73">
                  <c:v>-135.277426353105</c:v>
                </c:pt>
                <c:pt idx="74">
                  <c:v>-143.23772284906187</c:v>
                </c:pt>
                <c:pt idx="75">
                  <c:v>-141.84960242036476</c:v>
                </c:pt>
                <c:pt idx="76">
                  <c:v>-142.03741080723682</c:v>
                </c:pt>
                <c:pt idx="77">
                  <c:v>-142.98046106960575</c:v>
                </c:pt>
                <c:pt idx="78">
                  <c:v>-144.56899789872901</c:v>
                </c:pt>
                <c:pt idx="79">
                  <c:v>-146.23908598315299</c:v>
                </c:pt>
                <c:pt idx="80">
                  <c:v>-148.64022021764052</c:v>
                </c:pt>
                <c:pt idx="81">
                  <c:v>-151.42800020111989</c:v>
                </c:pt>
                <c:pt idx="82">
                  <c:v>-154.83301411211781</c:v>
                </c:pt>
                <c:pt idx="83">
                  <c:v>-159.09719491206988</c:v>
                </c:pt>
                <c:pt idx="84">
                  <c:v>-163.5807405721248</c:v>
                </c:pt>
                <c:pt idx="85">
                  <c:v>-165.26542868765858</c:v>
                </c:pt>
                <c:pt idx="86">
                  <c:v>-169.00869689678183</c:v>
                </c:pt>
                <c:pt idx="87">
                  <c:v>-173.4389682336689</c:v>
                </c:pt>
                <c:pt idx="88">
                  <c:v>-174.24561387926292</c:v>
                </c:pt>
                <c:pt idx="89">
                  <c:v>-176.86208035294771</c:v>
                </c:pt>
                <c:pt idx="90">
                  <c:v>-177.77068328734035</c:v>
                </c:pt>
                <c:pt idx="91">
                  <c:v>-177.8705028012011</c:v>
                </c:pt>
                <c:pt idx="92">
                  <c:v>-179.33074884115462</c:v>
                </c:pt>
                <c:pt idx="93">
                  <c:v>-180.3415762862131</c:v>
                </c:pt>
                <c:pt idx="94">
                  <c:v>-180.62060450140035</c:v>
                </c:pt>
                <c:pt idx="95">
                  <c:v>-180.6438528038498</c:v>
                </c:pt>
                <c:pt idx="96">
                  <c:v>-179.85877925081073</c:v>
                </c:pt>
                <c:pt idx="97">
                  <c:v>-180.44246468754278</c:v>
                </c:pt>
                <c:pt idx="98">
                  <c:v>-180.03640891383085</c:v>
                </c:pt>
                <c:pt idx="99">
                  <c:v>-182.15307332419835</c:v>
                </c:pt>
                <c:pt idx="100">
                  <c:v>-182.54503921763788</c:v>
                </c:pt>
                <c:pt idx="101">
                  <c:v>-183.32318929502586</c:v>
                </c:pt>
                <c:pt idx="102">
                  <c:v>-184.20953993574693</c:v>
                </c:pt>
                <c:pt idx="103">
                  <c:v>-185.31574129451124</c:v>
                </c:pt>
                <c:pt idx="104">
                  <c:v>-185.87408923965</c:v>
                </c:pt>
                <c:pt idx="105">
                  <c:v>-186.42964350163135</c:v>
                </c:pt>
                <c:pt idx="106">
                  <c:v>-187.24831413125094</c:v>
                </c:pt>
                <c:pt idx="107">
                  <c:v>-185.14850899141626</c:v>
                </c:pt>
                <c:pt idx="108">
                  <c:v>-180.48264513921609</c:v>
                </c:pt>
                <c:pt idx="109">
                  <c:v>-176.72312498198559</c:v>
                </c:pt>
                <c:pt idx="110">
                  <c:v>-171.03851420029798</c:v>
                </c:pt>
                <c:pt idx="111">
                  <c:v>-167.09356636010347</c:v>
                </c:pt>
                <c:pt idx="112">
                  <c:v>-165.02014330643399</c:v>
                </c:pt>
                <c:pt idx="113">
                  <c:v>-161.00807419176951</c:v>
                </c:pt>
                <c:pt idx="114">
                  <c:v>-156.58054795224584</c:v>
                </c:pt>
                <c:pt idx="115">
                  <c:v>-155.62880083274328</c:v>
                </c:pt>
                <c:pt idx="116">
                  <c:v>-157.37181619402534</c:v>
                </c:pt>
                <c:pt idx="117">
                  <c:v>-158.09134751090079</c:v>
                </c:pt>
                <c:pt idx="118">
                  <c:v>-156.1582159375296</c:v>
                </c:pt>
                <c:pt idx="119">
                  <c:v>-153.61936526982802</c:v>
                </c:pt>
                <c:pt idx="120">
                  <c:v>-151.70452624791395</c:v>
                </c:pt>
                <c:pt idx="121">
                  <c:v>-148.93936295156144</c:v>
                </c:pt>
                <c:pt idx="122">
                  <c:v>-147.70129974776523</c:v>
                </c:pt>
                <c:pt idx="123">
                  <c:v>-145.98969510233178</c:v>
                </c:pt>
                <c:pt idx="124">
                  <c:v>-143.43383940671524</c:v>
                </c:pt>
                <c:pt idx="125">
                  <c:v>-140.78287701926013</c:v>
                </c:pt>
                <c:pt idx="126">
                  <c:v>-138.35681827242868</c:v>
                </c:pt>
                <c:pt idx="127">
                  <c:v>-135.38385353495553</c:v>
                </c:pt>
                <c:pt idx="128">
                  <c:v>-131.83271784837419</c:v>
                </c:pt>
                <c:pt idx="129">
                  <c:v>-127.1036681710215</c:v>
                </c:pt>
                <c:pt idx="130">
                  <c:v>-123.17227576736491</c:v>
                </c:pt>
                <c:pt idx="131">
                  <c:v>-120.86585953836364</c:v>
                </c:pt>
                <c:pt idx="132">
                  <c:v>-120.45552821477597</c:v>
                </c:pt>
              </c:numCache>
            </c:numRef>
          </c:yVal>
          <c:smooth val="1"/>
        </c:ser>
        <c:ser>
          <c:idx val="2"/>
          <c:order val="2"/>
          <c:marker>
            <c:symbol val="none"/>
          </c:marker>
          <c:xVal>
            <c:numRef>
              <c:f>Sheet5!$A$1:$A$160</c:f>
              <c:numCache>
                <c:formatCode>General</c:formatCode>
                <c:ptCount val="160"/>
                <c:pt idx="0">
                  <c:v>0</c:v>
                </c:pt>
                <c:pt idx="1">
                  <c:v>-0.32751609197775866</c:v>
                </c:pt>
                <c:pt idx="2">
                  <c:v>0.18020429982873562</c:v>
                </c:pt>
                <c:pt idx="3">
                  <c:v>-0.15212177480824243</c:v>
                </c:pt>
                <c:pt idx="4">
                  <c:v>-0.52637729424225443</c:v>
                </c:pt>
                <c:pt idx="5">
                  <c:v>-2.8436714652672057</c:v>
                </c:pt>
                <c:pt idx="6">
                  <c:v>-8.4365152415371547</c:v>
                </c:pt>
                <c:pt idx="7">
                  <c:v>-5.9261415645754569</c:v>
                </c:pt>
                <c:pt idx="8">
                  <c:v>-3.228858763472171</c:v>
                </c:pt>
                <c:pt idx="9">
                  <c:v>-0.20172775758665684</c:v>
                </c:pt>
                <c:pt idx="10">
                  <c:v>2.0584782354122058</c:v>
                </c:pt>
                <c:pt idx="11">
                  <c:v>3.7084480445747459</c:v>
                </c:pt>
                <c:pt idx="12">
                  <c:v>2.318605984477466</c:v>
                </c:pt>
                <c:pt idx="13">
                  <c:v>-0.19502293327380554</c:v>
                </c:pt>
                <c:pt idx="14">
                  <c:v>-4.3640146710479542</c:v>
                </c:pt>
                <c:pt idx="15">
                  <c:v>-10.341511303005177</c:v>
                </c:pt>
                <c:pt idx="16">
                  <c:v>-10.316635433090831</c:v>
                </c:pt>
                <c:pt idx="17">
                  <c:v>-11.368806993374221</c:v>
                </c:pt>
                <c:pt idx="18">
                  <c:v>-14.210389274254091</c:v>
                </c:pt>
                <c:pt idx="19">
                  <c:v>-17.875255960795304</c:v>
                </c:pt>
                <c:pt idx="20">
                  <c:v>-21.571071727679168</c:v>
                </c:pt>
                <c:pt idx="21">
                  <c:v>-27.282027300358841</c:v>
                </c:pt>
                <c:pt idx="22">
                  <c:v>-29.945931736948147</c:v>
                </c:pt>
                <c:pt idx="23">
                  <c:v>-34.589508430431948</c:v>
                </c:pt>
                <c:pt idx="24">
                  <c:v>-39.597672092347892</c:v>
                </c:pt>
                <c:pt idx="25">
                  <c:v>-45.855362360625499</c:v>
                </c:pt>
                <c:pt idx="26">
                  <c:v>-54.282014708427084</c:v>
                </c:pt>
                <c:pt idx="27">
                  <c:v>-59.209283207437977</c:v>
                </c:pt>
                <c:pt idx="28">
                  <c:v>-63.198799430634786</c:v>
                </c:pt>
                <c:pt idx="29">
                  <c:v>-68.807142039917778</c:v>
                </c:pt>
                <c:pt idx="30">
                  <c:v>-71.839860399397338</c:v>
                </c:pt>
                <c:pt idx="31">
                  <c:v>-74.865145149312639</c:v>
                </c:pt>
                <c:pt idx="32">
                  <c:v>-77.200610365939085</c:v>
                </c:pt>
                <c:pt idx="33">
                  <c:v>-79.075143203898719</c:v>
                </c:pt>
                <c:pt idx="34">
                  <c:v>-84.127519837732748</c:v>
                </c:pt>
                <c:pt idx="35">
                  <c:v>-90.387882318598813</c:v>
                </c:pt>
                <c:pt idx="36">
                  <c:v>-96.753141289982608</c:v>
                </c:pt>
                <c:pt idx="37">
                  <c:v>-103.43294397586929</c:v>
                </c:pt>
                <c:pt idx="38">
                  <c:v>-108.41171329931223</c:v>
                </c:pt>
                <c:pt idx="39">
                  <c:v>-113.41880807619279</c:v>
                </c:pt>
                <c:pt idx="40">
                  <c:v>-119.65915325548715</c:v>
                </c:pt>
                <c:pt idx="41">
                  <c:v>-123.32494307001346</c:v>
                </c:pt>
                <c:pt idx="42">
                  <c:v>-127.10141107138526</c:v>
                </c:pt>
                <c:pt idx="43">
                  <c:v>-131.57765867114833</c:v>
                </c:pt>
                <c:pt idx="44">
                  <c:v>-134.50878436658317</c:v>
                </c:pt>
                <c:pt idx="45">
                  <c:v>-137.67399588476667</c:v>
                </c:pt>
                <c:pt idx="46">
                  <c:v>-140.13461782189967</c:v>
                </c:pt>
                <c:pt idx="47">
                  <c:v>-164.13385625018299</c:v>
                </c:pt>
                <c:pt idx="48">
                  <c:v>-165.34349401045151</c:v>
                </c:pt>
                <c:pt idx="49">
                  <c:v>-168.18094650824014</c:v>
                </c:pt>
                <c:pt idx="50">
                  <c:v>-172.88311753593624</c:v>
                </c:pt>
                <c:pt idx="51">
                  <c:v>-175.92764221648844</c:v>
                </c:pt>
                <c:pt idx="52">
                  <c:v>-179.71795713763677</c:v>
                </c:pt>
                <c:pt idx="53">
                  <c:v>-185.69593962642824</c:v>
                </c:pt>
                <c:pt idx="54">
                  <c:v>-188.57279511347573</c:v>
                </c:pt>
                <c:pt idx="55">
                  <c:v>-190.43066306202007</c:v>
                </c:pt>
                <c:pt idx="56">
                  <c:v>-195.5460310344165</c:v>
                </c:pt>
                <c:pt idx="57">
                  <c:v>-199.52145740941964</c:v>
                </c:pt>
                <c:pt idx="58">
                  <c:v>-203.13936603292919</c:v>
                </c:pt>
                <c:pt idx="59">
                  <c:v>-204.71718610220344</c:v>
                </c:pt>
                <c:pt idx="60">
                  <c:v>-206.96752920146673</c:v>
                </c:pt>
                <c:pt idx="61">
                  <c:v>-210.9380727152855</c:v>
                </c:pt>
                <c:pt idx="62">
                  <c:v>-213.72106066195306</c:v>
                </c:pt>
                <c:pt idx="63">
                  <c:v>-216.74644258323522</c:v>
                </c:pt>
                <c:pt idx="64">
                  <c:v>-221.0625517704247</c:v>
                </c:pt>
                <c:pt idx="65">
                  <c:v>-227.38609993258686</c:v>
                </c:pt>
                <c:pt idx="66">
                  <c:v>-230.49050646796218</c:v>
                </c:pt>
                <c:pt idx="67">
                  <c:v>-232.1316336827411</c:v>
                </c:pt>
                <c:pt idx="68">
                  <c:v>-235.41954834441813</c:v>
                </c:pt>
                <c:pt idx="69">
                  <c:v>-238.86910757485498</c:v>
                </c:pt>
                <c:pt idx="70">
                  <c:v>-241.85511079971999</c:v>
                </c:pt>
                <c:pt idx="71">
                  <c:v>-245.49976584195579</c:v>
                </c:pt>
                <c:pt idx="72">
                  <c:v>-251.14697699797995</c:v>
                </c:pt>
                <c:pt idx="73">
                  <c:v>-257.47244429463746</c:v>
                </c:pt>
                <c:pt idx="74">
                  <c:v>-263.19710103004343</c:v>
                </c:pt>
                <c:pt idx="75">
                  <c:v>-269.17413609800809</c:v>
                </c:pt>
                <c:pt idx="76">
                  <c:v>-273.76919998659054</c:v>
                </c:pt>
                <c:pt idx="77">
                  <c:v>-279.08427941071147</c:v>
                </c:pt>
                <c:pt idx="78">
                  <c:v>-284.65756744940222</c:v>
                </c:pt>
                <c:pt idx="79">
                  <c:v>-289.64967354294572</c:v>
                </c:pt>
                <c:pt idx="80">
                  <c:v>-295.8314000951861</c:v>
                </c:pt>
                <c:pt idx="81">
                  <c:v>-299.09521625788358</c:v>
                </c:pt>
                <c:pt idx="82">
                  <c:v>-305.92172341487645</c:v>
                </c:pt>
                <c:pt idx="83">
                  <c:v>-312.5068083109233</c:v>
                </c:pt>
                <c:pt idx="84">
                  <c:v>-319.02217275125309</c:v>
                </c:pt>
                <c:pt idx="85">
                  <c:v>-322.75073526876639</c:v>
                </c:pt>
                <c:pt idx="86">
                  <c:v>-328.13036077331935</c:v>
                </c:pt>
                <c:pt idx="87">
                  <c:v>-331.77176057476561</c:v>
                </c:pt>
                <c:pt idx="88">
                  <c:v>-335.79535965488606</c:v>
                </c:pt>
                <c:pt idx="89">
                  <c:v>-340.40871605327857</c:v>
                </c:pt>
                <c:pt idx="90">
                  <c:v>-345.01796696142162</c:v>
                </c:pt>
                <c:pt idx="91">
                  <c:v>-349.98490567095018</c:v>
                </c:pt>
                <c:pt idx="92">
                  <c:v>-354.62066006940233</c:v>
                </c:pt>
                <c:pt idx="93">
                  <c:v>-359.07710900316914</c:v>
                </c:pt>
                <c:pt idx="94">
                  <c:v>-362.02813053596708</c:v>
                </c:pt>
                <c:pt idx="95">
                  <c:v>-367.53123655494835</c:v>
                </c:pt>
                <c:pt idx="96">
                  <c:v>-370.00245017106835</c:v>
                </c:pt>
                <c:pt idx="97">
                  <c:v>-374.76552335293951</c:v>
                </c:pt>
                <c:pt idx="98">
                  <c:v>-377.95558644819567</c:v>
                </c:pt>
                <c:pt idx="99">
                  <c:v>-381.0672322504015</c:v>
                </c:pt>
                <c:pt idx="100">
                  <c:v>-384.9412845969353</c:v>
                </c:pt>
                <c:pt idx="101">
                  <c:v>-388.88547037749527</c:v>
                </c:pt>
                <c:pt idx="102">
                  <c:v>-390.93469304021471</c:v>
                </c:pt>
                <c:pt idx="103">
                  <c:v>-392.63972257512029</c:v>
                </c:pt>
                <c:pt idx="104">
                  <c:v>-397.58200405030993</c:v>
                </c:pt>
                <c:pt idx="105">
                  <c:v>-400.36057069978574</c:v>
                </c:pt>
                <c:pt idx="106">
                  <c:v>-399.58751174436645</c:v>
                </c:pt>
                <c:pt idx="107">
                  <c:v>-402.13774997457961</c:v>
                </c:pt>
                <c:pt idx="108">
                  <c:v>-404.31850622875533</c:v>
                </c:pt>
                <c:pt idx="109">
                  <c:v>-408.445264861211</c:v>
                </c:pt>
                <c:pt idx="110">
                  <c:v>-412.90622011711559</c:v>
                </c:pt>
                <c:pt idx="111">
                  <c:v>-417.63466385312461</c:v>
                </c:pt>
                <c:pt idx="112">
                  <c:v>-419.47284245346037</c:v>
                </c:pt>
                <c:pt idx="113">
                  <c:v>-422.66285696303311</c:v>
                </c:pt>
                <c:pt idx="114">
                  <c:v>-426.64379781310515</c:v>
                </c:pt>
                <c:pt idx="115">
                  <c:v>-430.49755349038753</c:v>
                </c:pt>
                <c:pt idx="116">
                  <c:v>-434.83530759954351</c:v>
                </c:pt>
                <c:pt idx="117">
                  <c:v>-437.67874828281441</c:v>
                </c:pt>
                <c:pt idx="118">
                  <c:v>-440.83674482700911</c:v>
                </c:pt>
                <c:pt idx="119">
                  <c:v>-443.2417725958814</c:v>
                </c:pt>
                <c:pt idx="120">
                  <c:v>-445.865496672277</c:v>
                </c:pt>
                <c:pt idx="121">
                  <c:v>-448.92748790602104</c:v>
                </c:pt>
                <c:pt idx="122">
                  <c:v>-453.86910132806355</c:v>
                </c:pt>
                <c:pt idx="123">
                  <c:v>-458.24889419980428</c:v>
                </c:pt>
                <c:pt idx="124">
                  <c:v>-463.08518600659914</c:v>
                </c:pt>
                <c:pt idx="125">
                  <c:v>-467.0882576354719</c:v>
                </c:pt>
                <c:pt idx="126">
                  <c:v>-469.93435838491041</c:v>
                </c:pt>
                <c:pt idx="127">
                  <c:v>-473.1336770528593</c:v>
                </c:pt>
                <c:pt idx="128">
                  <c:v>-476.83726652909144</c:v>
                </c:pt>
                <c:pt idx="129">
                  <c:v>-480.52691191418012</c:v>
                </c:pt>
                <c:pt idx="130">
                  <c:v>-485.14034119109783</c:v>
                </c:pt>
                <c:pt idx="131">
                  <c:v>-490.28125308655569</c:v>
                </c:pt>
                <c:pt idx="132">
                  <c:v>-494.67398189650868</c:v>
                </c:pt>
                <c:pt idx="133">
                  <c:v>-499.77648680921794</c:v>
                </c:pt>
                <c:pt idx="134">
                  <c:v>-504.69482768889924</c:v>
                </c:pt>
                <c:pt idx="135">
                  <c:v>-510.00387641506484</c:v>
                </c:pt>
                <c:pt idx="136">
                  <c:v>-514.23182687967699</c:v>
                </c:pt>
                <c:pt idx="137">
                  <c:v>-519.13738972461704</c:v>
                </c:pt>
                <c:pt idx="138">
                  <c:v>-523.86461274532996</c:v>
                </c:pt>
                <c:pt idx="139">
                  <c:v>-529.54666590958129</c:v>
                </c:pt>
                <c:pt idx="140">
                  <c:v>-534.30917428288262</c:v>
                </c:pt>
                <c:pt idx="141">
                  <c:v>-538.90283525985615</c:v>
                </c:pt>
                <c:pt idx="142">
                  <c:v>-543.27847405566388</c:v>
                </c:pt>
                <c:pt idx="143">
                  <c:v>-546.23310611206148</c:v>
                </c:pt>
                <c:pt idx="144">
                  <c:v>-550.80754537802943</c:v>
                </c:pt>
                <c:pt idx="145">
                  <c:v>-556.69262293029396</c:v>
                </c:pt>
                <c:pt idx="146">
                  <c:v>-560.7322795787868</c:v>
                </c:pt>
                <c:pt idx="147">
                  <c:v>-561.80426802469776</c:v>
                </c:pt>
                <c:pt idx="148">
                  <c:v>-561.89212612335893</c:v>
                </c:pt>
                <c:pt idx="149">
                  <c:v>-565.10056675337114</c:v>
                </c:pt>
                <c:pt idx="150">
                  <c:v>-569.58683211373568</c:v>
                </c:pt>
                <c:pt idx="151">
                  <c:v>-571.84890410063861</c:v>
                </c:pt>
                <c:pt idx="152">
                  <c:v>-576.56072242310006</c:v>
                </c:pt>
                <c:pt idx="153">
                  <c:v>-577.7930815818836</c:v>
                </c:pt>
                <c:pt idx="154">
                  <c:v>-578.17981754874779</c:v>
                </c:pt>
                <c:pt idx="155">
                  <c:v>-578.10189522234737</c:v>
                </c:pt>
                <c:pt idx="156">
                  <c:v>-578.48262933900571</c:v>
                </c:pt>
                <c:pt idx="157">
                  <c:v>-577.29282061078561</c:v>
                </c:pt>
                <c:pt idx="158">
                  <c:v>-575.2808904967012</c:v>
                </c:pt>
                <c:pt idx="159">
                  <c:v>-575.95834497355804</c:v>
                </c:pt>
              </c:numCache>
            </c:numRef>
          </c:xVal>
          <c:yVal>
            <c:numRef>
              <c:f>Sheet5!$B$1:$B$160</c:f>
              <c:numCache>
                <c:formatCode>General</c:formatCode>
                <c:ptCount val="160"/>
                <c:pt idx="0">
                  <c:v>0</c:v>
                </c:pt>
                <c:pt idx="1">
                  <c:v>-1.2587121662643721</c:v>
                </c:pt>
                <c:pt idx="2">
                  <c:v>-1.4009713712214138</c:v>
                </c:pt>
                <c:pt idx="3">
                  <c:v>-1.5649484261155451</c:v>
                </c:pt>
                <c:pt idx="4">
                  <c:v>0.36162406505985722</c:v>
                </c:pt>
                <c:pt idx="5">
                  <c:v>0.94130117378337685</c:v>
                </c:pt>
                <c:pt idx="6">
                  <c:v>1.6253405681106279</c:v>
                </c:pt>
                <c:pt idx="7">
                  <c:v>-0.26678459508849606</c:v>
                </c:pt>
                <c:pt idx="8">
                  <c:v>-0.57647044631670108</c:v>
                </c:pt>
                <c:pt idx="9">
                  <c:v>-1.9578131567448618</c:v>
                </c:pt>
                <c:pt idx="10">
                  <c:v>-5.3020219464983258</c:v>
                </c:pt>
                <c:pt idx="11">
                  <c:v>-9.686841273058457</c:v>
                </c:pt>
                <c:pt idx="12">
                  <c:v>-13.525750617754749</c:v>
                </c:pt>
                <c:pt idx="13">
                  <c:v>-17.256119298559636</c:v>
                </c:pt>
                <c:pt idx="14">
                  <c:v>-20.206443056008887</c:v>
                </c:pt>
                <c:pt idx="15">
                  <c:v>-22.286692413741367</c:v>
                </c:pt>
                <c:pt idx="16">
                  <c:v>-22.862968516881896</c:v>
                </c:pt>
                <c:pt idx="17">
                  <c:v>-24.216568738911672</c:v>
                </c:pt>
                <c:pt idx="18">
                  <c:v>-23.779393764115408</c:v>
                </c:pt>
                <c:pt idx="19">
                  <c:v>-24.702863951485114</c:v>
                </c:pt>
                <c:pt idx="20">
                  <c:v>-25.551852116587348</c:v>
                </c:pt>
                <c:pt idx="21">
                  <c:v>-30.482484253423234</c:v>
                </c:pt>
                <c:pt idx="22">
                  <c:v>-29.968495138245451</c:v>
                </c:pt>
                <c:pt idx="23">
                  <c:v>-27.262266410066754</c:v>
                </c:pt>
                <c:pt idx="24">
                  <c:v>-25.750956700574356</c:v>
                </c:pt>
                <c:pt idx="25">
                  <c:v>-26.26533450210448</c:v>
                </c:pt>
                <c:pt idx="26">
                  <c:v>-33.599894556585348</c:v>
                </c:pt>
                <c:pt idx="27">
                  <c:v>-34.866088935132296</c:v>
                </c:pt>
                <c:pt idx="28">
                  <c:v>-36.810686755897542</c:v>
                </c:pt>
                <c:pt idx="29">
                  <c:v>-35.982104624293243</c:v>
                </c:pt>
                <c:pt idx="30">
                  <c:v>-36.600941883015182</c:v>
                </c:pt>
                <c:pt idx="31">
                  <c:v>-36.803204543614967</c:v>
                </c:pt>
                <c:pt idx="32">
                  <c:v>-37.233383164069082</c:v>
                </c:pt>
                <c:pt idx="33">
                  <c:v>-37.571443119018227</c:v>
                </c:pt>
                <c:pt idx="34">
                  <c:v>-41.750598779395581</c:v>
                </c:pt>
                <c:pt idx="35">
                  <c:v>-44.414897967315426</c:v>
                </c:pt>
                <c:pt idx="36">
                  <c:v>-46.884756807476364</c:v>
                </c:pt>
                <c:pt idx="37">
                  <c:v>-46.917503632661145</c:v>
                </c:pt>
                <c:pt idx="38">
                  <c:v>-47.754782621399087</c:v>
                </c:pt>
                <c:pt idx="39">
                  <c:v>-49.241945191252263</c:v>
                </c:pt>
                <c:pt idx="40">
                  <c:v>-50.95070756773422</c:v>
                </c:pt>
                <c:pt idx="41">
                  <c:v>-51.057013285099657</c:v>
                </c:pt>
                <c:pt idx="42">
                  <c:v>-52.69109929613797</c:v>
                </c:pt>
                <c:pt idx="43">
                  <c:v>-52.150776680589047</c:v>
                </c:pt>
                <c:pt idx="44">
                  <c:v>-53.178366224592267</c:v>
                </c:pt>
                <c:pt idx="45">
                  <c:v>-50.382593877992861</c:v>
                </c:pt>
                <c:pt idx="46">
                  <c:v>-52.049426714215961</c:v>
                </c:pt>
                <c:pt idx="47">
                  <c:v>-38.182312307517165</c:v>
                </c:pt>
                <c:pt idx="48">
                  <c:v>-36.66731007767752</c:v>
                </c:pt>
                <c:pt idx="49">
                  <c:v>-35.54871934143231</c:v>
                </c:pt>
                <c:pt idx="50">
                  <c:v>-33.398700783454501</c:v>
                </c:pt>
                <c:pt idx="51">
                  <c:v>-31.231725783355795</c:v>
                </c:pt>
                <c:pt idx="52">
                  <c:v>-29.73610928533919</c:v>
                </c:pt>
                <c:pt idx="53">
                  <c:v>-28.051979906436891</c:v>
                </c:pt>
                <c:pt idx="54">
                  <c:v>-26.632011489744777</c:v>
                </c:pt>
                <c:pt idx="55">
                  <c:v>-22.093806811391826</c:v>
                </c:pt>
                <c:pt idx="56">
                  <c:v>-20.436156690242797</c:v>
                </c:pt>
                <c:pt idx="57">
                  <c:v>-20.018707547827873</c:v>
                </c:pt>
                <c:pt idx="58">
                  <c:v>-19.388306870123767</c:v>
                </c:pt>
                <c:pt idx="59">
                  <c:v>-17.436129665487861</c:v>
                </c:pt>
                <c:pt idx="60">
                  <c:v>-16.430841000950242</c:v>
                </c:pt>
                <c:pt idx="61">
                  <c:v>-17.423157258478458</c:v>
                </c:pt>
                <c:pt idx="62">
                  <c:v>-17.346440289685027</c:v>
                </c:pt>
                <c:pt idx="63">
                  <c:v>-15.852087022313532</c:v>
                </c:pt>
                <c:pt idx="64">
                  <c:v>-14.426434067718423</c:v>
                </c:pt>
                <c:pt idx="65">
                  <c:v>-9.6542402052558014</c:v>
                </c:pt>
                <c:pt idx="66">
                  <c:v>-7.9480528758581119</c:v>
                </c:pt>
                <c:pt idx="67">
                  <c:v>-6.8633264380606684</c:v>
                </c:pt>
                <c:pt idx="68">
                  <c:v>-3.8378404572273523</c:v>
                </c:pt>
                <c:pt idx="69">
                  <c:v>-2.1687240886842467</c:v>
                </c:pt>
                <c:pt idx="70">
                  <c:v>0.67587698092807658</c:v>
                </c:pt>
                <c:pt idx="71">
                  <c:v>0.15372545235112028</c:v>
                </c:pt>
                <c:pt idx="72">
                  <c:v>-0.96661437247962645</c:v>
                </c:pt>
                <c:pt idx="73">
                  <c:v>-1.5750056854823851</c:v>
                </c:pt>
                <c:pt idx="74">
                  <c:v>-1.7222206414317829</c:v>
                </c:pt>
                <c:pt idx="75">
                  <c:v>-1.3230397575769142</c:v>
                </c:pt>
                <c:pt idx="76">
                  <c:v>-2.3395517405383992</c:v>
                </c:pt>
                <c:pt idx="77">
                  <c:v>-1.9909972540760297</c:v>
                </c:pt>
                <c:pt idx="78">
                  <c:v>-3.0525968539091455</c:v>
                </c:pt>
                <c:pt idx="79">
                  <c:v>-5.5281402319730777</c:v>
                </c:pt>
                <c:pt idx="80">
                  <c:v>-5.772381018625758</c:v>
                </c:pt>
                <c:pt idx="81">
                  <c:v>-6.770867671997399</c:v>
                </c:pt>
                <c:pt idx="82">
                  <c:v>-8.7167773092017988</c:v>
                </c:pt>
                <c:pt idx="83">
                  <c:v>-9.7805146839727932</c:v>
                </c:pt>
                <c:pt idx="84">
                  <c:v>-11.42378341008518</c:v>
                </c:pt>
                <c:pt idx="85">
                  <c:v>-12.874117948053982</c:v>
                </c:pt>
                <c:pt idx="86">
                  <c:v>-14.955533364843486</c:v>
                </c:pt>
                <c:pt idx="87">
                  <c:v>-15.808116878704883</c:v>
                </c:pt>
                <c:pt idx="88">
                  <c:v>-15.974766152271364</c:v>
                </c:pt>
                <c:pt idx="89">
                  <c:v>-17.744212185512655</c:v>
                </c:pt>
                <c:pt idx="90">
                  <c:v>-19.134883368397016</c:v>
                </c:pt>
                <c:pt idx="91">
                  <c:v>-20.67485869637461</c:v>
                </c:pt>
                <c:pt idx="92">
                  <c:v>-22.991186427360596</c:v>
                </c:pt>
                <c:pt idx="93">
                  <c:v>-22.195156777764907</c:v>
                </c:pt>
                <c:pt idx="94">
                  <c:v>-22.98924299559889</c:v>
                </c:pt>
                <c:pt idx="95">
                  <c:v>-23.680910359590843</c:v>
                </c:pt>
                <c:pt idx="96">
                  <c:v>-24.042874525209001</c:v>
                </c:pt>
                <c:pt idx="97">
                  <c:v>-23.953039392024039</c:v>
                </c:pt>
                <c:pt idx="98">
                  <c:v>-24.115850387861144</c:v>
                </c:pt>
                <c:pt idx="99">
                  <c:v>-24.307278416389405</c:v>
                </c:pt>
                <c:pt idx="100">
                  <c:v>-23.650592824108195</c:v>
                </c:pt>
                <c:pt idx="101">
                  <c:v>-23.790034053010761</c:v>
                </c:pt>
                <c:pt idx="102">
                  <c:v>-24.282499661427625</c:v>
                </c:pt>
                <c:pt idx="103">
                  <c:v>-24.253591113972213</c:v>
                </c:pt>
                <c:pt idx="104">
                  <c:v>-22.598613211495536</c:v>
                </c:pt>
                <c:pt idx="105">
                  <c:v>-20.980609098285356</c:v>
                </c:pt>
                <c:pt idx="106">
                  <c:v>-21.054410919436226</c:v>
                </c:pt>
                <c:pt idx="107">
                  <c:v>-20.731363974846278</c:v>
                </c:pt>
                <c:pt idx="108">
                  <c:v>-22.07306067733559</c:v>
                </c:pt>
                <c:pt idx="109">
                  <c:v>-23.757675914178318</c:v>
                </c:pt>
                <c:pt idx="110">
                  <c:v>-26.053889126430626</c:v>
                </c:pt>
                <c:pt idx="111">
                  <c:v>-26.915995455924392</c:v>
                </c:pt>
                <c:pt idx="112">
                  <c:v>-27.086823107778546</c:v>
                </c:pt>
                <c:pt idx="113">
                  <c:v>-26.741475283722995</c:v>
                </c:pt>
                <c:pt idx="114">
                  <c:v>-26.6894884840973</c:v>
                </c:pt>
                <c:pt idx="115">
                  <c:v>-27.862009451729911</c:v>
                </c:pt>
                <c:pt idx="116">
                  <c:v>-27.977109197817079</c:v>
                </c:pt>
                <c:pt idx="117">
                  <c:v>-27.976234653524312</c:v>
                </c:pt>
                <c:pt idx="118">
                  <c:v>-28.933617725135825</c:v>
                </c:pt>
                <c:pt idx="119">
                  <c:v>-28.314197436885372</c:v>
                </c:pt>
                <c:pt idx="120">
                  <c:v>-28.337178517467571</c:v>
                </c:pt>
                <c:pt idx="121">
                  <c:v>-29.312975605021268</c:v>
                </c:pt>
                <c:pt idx="122">
                  <c:v>-28.521658777447723</c:v>
                </c:pt>
                <c:pt idx="123">
                  <c:v>-28.663334952876252</c:v>
                </c:pt>
                <c:pt idx="124">
                  <c:v>-28.116015982985175</c:v>
                </c:pt>
                <c:pt idx="125">
                  <c:v>-28.080111081187617</c:v>
                </c:pt>
                <c:pt idx="126">
                  <c:v>-28.63865336950256</c:v>
                </c:pt>
                <c:pt idx="127">
                  <c:v>-28.736650916086695</c:v>
                </c:pt>
                <c:pt idx="128">
                  <c:v>-28.603574426203725</c:v>
                </c:pt>
                <c:pt idx="129">
                  <c:v>-28.802144566456263</c:v>
                </c:pt>
                <c:pt idx="130">
                  <c:v>-28.102557718035346</c:v>
                </c:pt>
                <c:pt idx="131">
                  <c:v>-28.966996165643163</c:v>
                </c:pt>
                <c:pt idx="132">
                  <c:v>-29.861995077703842</c:v>
                </c:pt>
                <c:pt idx="133">
                  <c:v>-29.891049382541379</c:v>
                </c:pt>
                <c:pt idx="134">
                  <c:v>-32.58892135414473</c:v>
                </c:pt>
                <c:pt idx="135">
                  <c:v>-34.021036219347522</c:v>
                </c:pt>
                <c:pt idx="136">
                  <c:v>-33.030906322551225</c:v>
                </c:pt>
                <c:pt idx="137">
                  <c:v>-34.836743115530503</c:v>
                </c:pt>
                <c:pt idx="138">
                  <c:v>-35.445911801237948</c:v>
                </c:pt>
                <c:pt idx="139">
                  <c:v>-34.712654997545435</c:v>
                </c:pt>
                <c:pt idx="140">
                  <c:v>-37.114639483428711</c:v>
                </c:pt>
                <c:pt idx="141">
                  <c:v>-36.678144709749041</c:v>
                </c:pt>
                <c:pt idx="142">
                  <c:v>-38.174635752058414</c:v>
                </c:pt>
                <c:pt idx="143">
                  <c:v>-39.232737174720455</c:v>
                </c:pt>
                <c:pt idx="144">
                  <c:v>-39.887527921034</c:v>
                </c:pt>
                <c:pt idx="145">
                  <c:v>-40.196096298999223</c:v>
                </c:pt>
                <c:pt idx="146">
                  <c:v>-40.540715336144132</c:v>
                </c:pt>
                <c:pt idx="147">
                  <c:v>-39.255475326332444</c:v>
                </c:pt>
                <c:pt idx="148">
                  <c:v>-38.492289673509624</c:v>
                </c:pt>
                <c:pt idx="149">
                  <c:v>-36.631939619614428</c:v>
                </c:pt>
                <c:pt idx="150">
                  <c:v>-36.487591225513555</c:v>
                </c:pt>
                <c:pt idx="151">
                  <c:v>-36.267254649529882</c:v>
                </c:pt>
                <c:pt idx="152">
                  <c:v>-36.251755781230258</c:v>
                </c:pt>
                <c:pt idx="153">
                  <c:v>-36.087195696807612</c:v>
                </c:pt>
                <c:pt idx="154">
                  <c:v>-36.625769223771009</c:v>
                </c:pt>
                <c:pt idx="155">
                  <c:v>-36.16847973024106</c:v>
                </c:pt>
                <c:pt idx="156">
                  <c:v>-36.13976552596182</c:v>
                </c:pt>
                <c:pt idx="157">
                  <c:v>-36.566786069803165</c:v>
                </c:pt>
                <c:pt idx="158">
                  <c:v>-38.624977477040254</c:v>
                </c:pt>
                <c:pt idx="159">
                  <c:v>-39.080906568336999</c:v>
                </c:pt>
              </c:numCache>
            </c:numRef>
          </c:yVal>
          <c:smooth val="1"/>
        </c:ser>
        <c:ser>
          <c:idx val="3"/>
          <c:order val="3"/>
          <c:marker>
            <c:symbol val="none"/>
          </c:marker>
          <c:xVal>
            <c:numRef>
              <c:f>Sheet7!$A$1:$A$160</c:f>
              <c:numCache>
                <c:formatCode>General</c:formatCode>
                <c:ptCount val="160"/>
                <c:pt idx="0">
                  <c:v>0</c:v>
                </c:pt>
                <c:pt idx="1">
                  <c:v>3.3791342823102082E-2</c:v>
                </c:pt>
                <c:pt idx="2">
                  <c:v>-3.2295875487235679</c:v>
                </c:pt>
                <c:pt idx="3">
                  <c:v>-3.8685621643066406</c:v>
                </c:pt>
                <c:pt idx="4">
                  <c:v>-4.7888721797706229</c:v>
                </c:pt>
                <c:pt idx="5">
                  <c:v>-5.9359558726276012</c:v>
                </c:pt>
                <c:pt idx="6">
                  <c:v>-10.094137295839364</c:v>
                </c:pt>
                <c:pt idx="7">
                  <c:v>-11.37172213437981</c:v>
                </c:pt>
                <c:pt idx="8">
                  <c:v>-11.253245945344389</c:v>
                </c:pt>
                <c:pt idx="9">
                  <c:v>-11.283053262126522</c:v>
                </c:pt>
                <c:pt idx="10">
                  <c:v>-12.236182906745077</c:v>
                </c:pt>
                <c:pt idx="11">
                  <c:v>-14.538755615691812</c:v>
                </c:pt>
                <c:pt idx="12">
                  <c:v>-15.803076562656836</c:v>
                </c:pt>
                <c:pt idx="13">
                  <c:v>-18.789444180147552</c:v>
                </c:pt>
                <c:pt idx="14">
                  <c:v>-22.735719145094812</c:v>
                </c:pt>
                <c:pt idx="15">
                  <c:v>-15.86351715283935</c:v>
                </c:pt>
                <c:pt idx="16">
                  <c:v>-12.422509002685548</c:v>
                </c:pt>
                <c:pt idx="17">
                  <c:v>-14.637651774306368</c:v>
                </c:pt>
                <c:pt idx="18">
                  <c:v>-13.179473950469776</c:v>
                </c:pt>
                <c:pt idx="19">
                  <c:v>-11.60439897230912</c:v>
                </c:pt>
                <c:pt idx="20">
                  <c:v>-9.1431211284498595</c:v>
                </c:pt>
                <c:pt idx="21">
                  <c:v>-7.0524305849259106</c:v>
                </c:pt>
                <c:pt idx="22">
                  <c:v>-4.6665820145862265</c:v>
                </c:pt>
                <c:pt idx="23">
                  <c:v>-2.8657779512262445</c:v>
                </c:pt>
                <c:pt idx="24">
                  <c:v>-1.1550760377806311</c:v>
                </c:pt>
                <c:pt idx="25">
                  <c:v>0.29967649537439778</c:v>
                </c:pt>
                <c:pt idx="26">
                  <c:v>2.595568672849994</c:v>
                </c:pt>
                <c:pt idx="27">
                  <c:v>4.4369660747127817</c:v>
                </c:pt>
                <c:pt idx="28">
                  <c:v>6.9135727016930915</c:v>
                </c:pt>
                <c:pt idx="29">
                  <c:v>8.9063630931127253</c:v>
                </c:pt>
                <c:pt idx="30">
                  <c:v>12.099681429158441</c:v>
                </c:pt>
                <c:pt idx="31">
                  <c:v>16.215107450954918</c:v>
                </c:pt>
                <c:pt idx="32">
                  <c:v>18.557884812937047</c:v>
                </c:pt>
                <c:pt idx="33">
                  <c:v>22.616125485340586</c:v>
                </c:pt>
                <c:pt idx="34">
                  <c:v>23.445021537437682</c:v>
                </c:pt>
                <c:pt idx="35">
                  <c:v>25.678068133401155</c:v>
                </c:pt>
                <c:pt idx="36">
                  <c:v>27.520242906198767</c:v>
                </c:pt>
                <c:pt idx="37">
                  <c:v>29.163920869357582</c:v>
                </c:pt>
                <c:pt idx="38">
                  <c:v>29.256063617975862</c:v>
                </c:pt>
                <c:pt idx="39">
                  <c:v>52.571628601923742</c:v>
                </c:pt>
                <c:pt idx="40">
                  <c:v>53.207858126393219</c:v>
                </c:pt>
                <c:pt idx="41">
                  <c:v>52.345510831257009</c:v>
                </c:pt>
                <c:pt idx="42">
                  <c:v>52.964395266743239</c:v>
                </c:pt>
                <c:pt idx="43">
                  <c:v>54.958570350140526</c:v>
                </c:pt>
                <c:pt idx="44">
                  <c:v>56.647578755936223</c:v>
                </c:pt>
                <c:pt idx="45">
                  <c:v>59.680272822574068</c:v>
                </c:pt>
                <c:pt idx="46">
                  <c:v>62.549208843223035</c:v>
                </c:pt>
                <c:pt idx="47">
                  <c:v>64.013022606337103</c:v>
                </c:pt>
                <c:pt idx="48">
                  <c:v>65.536135196073147</c:v>
                </c:pt>
                <c:pt idx="49">
                  <c:v>66.036300514106827</c:v>
                </c:pt>
                <c:pt idx="50">
                  <c:v>65.561229701562922</c:v>
                </c:pt>
                <c:pt idx="51">
                  <c:v>66.481272495768053</c:v>
                </c:pt>
                <c:pt idx="52">
                  <c:v>68.324686203493044</c:v>
                </c:pt>
                <c:pt idx="53">
                  <c:v>69.417062416811831</c:v>
                </c:pt>
                <c:pt idx="54">
                  <c:v>71.69281582850715</c:v>
                </c:pt>
                <c:pt idx="55">
                  <c:v>71.970895987598496</c:v>
                </c:pt>
                <c:pt idx="56">
                  <c:v>71.903143252060303</c:v>
                </c:pt>
                <c:pt idx="57">
                  <c:v>72.41676680440311</c:v>
                </c:pt>
                <c:pt idx="58">
                  <c:v>75.218193017931</c:v>
                </c:pt>
                <c:pt idx="59">
                  <c:v>77.88902091440859</c:v>
                </c:pt>
                <c:pt idx="60">
                  <c:v>80.890134286819233</c:v>
                </c:pt>
                <c:pt idx="61">
                  <c:v>81.779713857515972</c:v>
                </c:pt>
                <c:pt idx="62">
                  <c:v>82.2382655376949</c:v>
                </c:pt>
                <c:pt idx="63">
                  <c:v>84.40989982980733</c:v>
                </c:pt>
                <c:pt idx="64">
                  <c:v>85.981112246135567</c:v>
                </c:pt>
                <c:pt idx="65">
                  <c:v>87.83640515345833</c:v>
                </c:pt>
                <c:pt idx="66">
                  <c:v>88.85740899782364</c:v>
                </c:pt>
                <c:pt idx="67">
                  <c:v>90.736751818442499</c:v>
                </c:pt>
                <c:pt idx="68">
                  <c:v>91.978577593981072</c:v>
                </c:pt>
                <c:pt idx="69">
                  <c:v>95.0046397148312</c:v>
                </c:pt>
                <c:pt idx="70">
                  <c:v>98.754798568627564</c:v>
                </c:pt>
                <c:pt idx="71">
                  <c:v>102.40552682129167</c:v>
                </c:pt>
                <c:pt idx="72">
                  <c:v>104.66505261472257</c:v>
                </c:pt>
                <c:pt idx="73">
                  <c:v>106.78120205636198</c:v>
                </c:pt>
                <c:pt idx="74">
                  <c:v>109.63575671471672</c:v>
                </c:pt>
                <c:pt idx="75">
                  <c:v>111.38144032022937</c:v>
                </c:pt>
                <c:pt idx="76">
                  <c:v>113.44001572700843</c:v>
                </c:pt>
                <c:pt idx="77">
                  <c:v>115.9657424799329</c:v>
                </c:pt>
                <c:pt idx="78">
                  <c:v>119.24265248431384</c:v>
                </c:pt>
                <c:pt idx="79">
                  <c:v>121.49702819530152</c:v>
                </c:pt>
                <c:pt idx="80">
                  <c:v>123.03359901934671</c:v>
                </c:pt>
                <c:pt idx="81">
                  <c:v>125.90559593805153</c:v>
                </c:pt>
                <c:pt idx="82">
                  <c:v>127.46976343028295</c:v>
                </c:pt>
                <c:pt idx="83">
                  <c:v>130.54314800679046</c:v>
                </c:pt>
                <c:pt idx="84">
                  <c:v>133.81583105671328</c:v>
                </c:pt>
                <c:pt idx="85">
                  <c:v>138.65452785483774</c:v>
                </c:pt>
                <c:pt idx="86">
                  <c:v>140.74954252418667</c:v>
                </c:pt>
                <c:pt idx="87">
                  <c:v>141.22636242133393</c:v>
                </c:pt>
                <c:pt idx="88">
                  <c:v>144.25276464196804</c:v>
                </c:pt>
                <c:pt idx="89">
                  <c:v>145.35429925661271</c:v>
                </c:pt>
                <c:pt idx="90">
                  <c:v>146.14644023919769</c:v>
                </c:pt>
                <c:pt idx="91">
                  <c:v>147.28392825957795</c:v>
                </c:pt>
                <c:pt idx="92">
                  <c:v>147.59852055976427</c:v>
                </c:pt>
                <c:pt idx="93">
                  <c:v>149.07562250729546</c:v>
                </c:pt>
                <c:pt idx="94">
                  <c:v>148.69077530887449</c:v>
                </c:pt>
                <c:pt idx="95">
                  <c:v>148.78882121802909</c:v>
                </c:pt>
                <c:pt idx="96">
                  <c:v>148.58233206346662</c:v>
                </c:pt>
                <c:pt idx="97">
                  <c:v>148.75087579927302</c:v>
                </c:pt>
                <c:pt idx="98">
                  <c:v>145.96419534066504</c:v>
                </c:pt>
                <c:pt idx="99">
                  <c:v>143.55973845357303</c:v>
                </c:pt>
                <c:pt idx="100">
                  <c:v>141.56267252201187</c:v>
                </c:pt>
                <c:pt idx="101">
                  <c:v>140.48756851915118</c:v>
                </c:pt>
                <c:pt idx="102">
                  <c:v>138.3169545263907</c:v>
                </c:pt>
                <c:pt idx="103">
                  <c:v>135.8743092921255</c:v>
                </c:pt>
                <c:pt idx="104">
                  <c:v>130.22797267840301</c:v>
                </c:pt>
                <c:pt idx="105">
                  <c:v>126.17106811229371</c:v>
                </c:pt>
                <c:pt idx="106">
                  <c:v>121.69525778368147</c:v>
                </c:pt>
                <c:pt idx="107">
                  <c:v>117.22416026636161</c:v>
                </c:pt>
                <c:pt idx="108">
                  <c:v>113.95512114269575</c:v>
                </c:pt>
                <c:pt idx="109">
                  <c:v>110.95757881801696</c:v>
                </c:pt>
                <c:pt idx="110">
                  <c:v>107.75000058388557</c:v>
                </c:pt>
                <c:pt idx="111">
                  <c:v>105.85909437061122</c:v>
                </c:pt>
                <c:pt idx="112">
                  <c:v>104.47882369014896</c:v>
                </c:pt>
                <c:pt idx="113">
                  <c:v>101.98317147526546</c:v>
                </c:pt>
                <c:pt idx="114">
                  <c:v>99.209560565499217</c:v>
                </c:pt>
                <c:pt idx="115">
                  <c:v>95.8423297756285</c:v>
                </c:pt>
                <c:pt idx="116">
                  <c:v>93.405757751791583</c:v>
                </c:pt>
                <c:pt idx="117">
                  <c:v>92.69903040067031</c:v>
                </c:pt>
                <c:pt idx="118">
                  <c:v>89.009603651157022</c:v>
                </c:pt>
                <c:pt idx="119">
                  <c:v>86.94881759578206</c:v>
                </c:pt>
                <c:pt idx="120">
                  <c:v>84.440533103207699</c:v>
                </c:pt>
                <c:pt idx="121">
                  <c:v>81.632766457992659</c:v>
                </c:pt>
                <c:pt idx="122">
                  <c:v>77.181589070877635</c:v>
                </c:pt>
                <c:pt idx="123">
                  <c:v>74.521644367487582</c:v>
                </c:pt>
                <c:pt idx="124">
                  <c:v>72.588274266898509</c:v>
                </c:pt>
                <c:pt idx="125">
                  <c:v>70.835958715598125</c:v>
                </c:pt>
                <c:pt idx="126">
                  <c:v>65.433255011417629</c:v>
                </c:pt>
                <c:pt idx="127">
                  <c:v>61.671046908131501</c:v>
                </c:pt>
                <c:pt idx="128">
                  <c:v>57.449849853515623</c:v>
                </c:pt>
                <c:pt idx="129">
                  <c:v>54.29914116183491</c:v>
                </c:pt>
                <c:pt idx="130">
                  <c:v>51.59141243879494</c:v>
                </c:pt>
                <c:pt idx="131">
                  <c:v>48.280249527598343</c:v>
                </c:pt>
                <c:pt idx="132">
                  <c:v>42.596404766270638</c:v>
                </c:pt>
                <c:pt idx="133">
                  <c:v>38.470289894120342</c:v>
                </c:pt>
                <c:pt idx="134">
                  <c:v>33.767924523690532</c:v>
                </c:pt>
                <c:pt idx="135">
                  <c:v>28.606861716031517</c:v>
                </c:pt>
                <c:pt idx="136">
                  <c:v>25.417964677177608</c:v>
                </c:pt>
                <c:pt idx="137">
                  <c:v>22.704308500759605</c:v>
                </c:pt>
                <c:pt idx="138">
                  <c:v>19.898728211298746</c:v>
                </c:pt>
                <c:pt idx="139">
                  <c:v>15.861209332876594</c:v>
                </c:pt>
                <c:pt idx="140">
                  <c:v>15.236081637070061</c:v>
                </c:pt>
                <c:pt idx="141">
                  <c:v>12.746162532830903</c:v>
                </c:pt>
                <c:pt idx="142">
                  <c:v>10.446723600465175</c:v>
                </c:pt>
                <c:pt idx="143">
                  <c:v>8.5724336909226739</c:v>
                </c:pt>
                <c:pt idx="144">
                  <c:v>4.7715027979456641</c:v>
                </c:pt>
                <c:pt idx="145">
                  <c:v>2.7716188967457676</c:v>
                </c:pt>
                <c:pt idx="146">
                  <c:v>1.0331502652219327</c:v>
                </c:pt>
                <c:pt idx="147">
                  <c:v>-0.49462655012306361</c:v>
                </c:pt>
                <c:pt idx="148">
                  <c:v>-3.4208936772152496</c:v>
                </c:pt>
                <c:pt idx="149">
                  <c:v>-7.2198568500134881</c:v>
                </c:pt>
                <c:pt idx="150">
                  <c:v>-11.636781330312855</c:v>
                </c:pt>
                <c:pt idx="151">
                  <c:v>-14.270441178969193</c:v>
                </c:pt>
                <c:pt idx="152">
                  <c:v>-16.801560942753991</c:v>
                </c:pt>
                <c:pt idx="153">
                  <c:v>-20.142069606740165</c:v>
                </c:pt>
                <c:pt idx="154">
                  <c:v>-22.887112134651659</c:v>
                </c:pt>
                <c:pt idx="155">
                  <c:v>-23.424664136081997</c:v>
                </c:pt>
                <c:pt idx="156">
                  <c:v>-25.487612254369438</c:v>
                </c:pt>
                <c:pt idx="157">
                  <c:v>-27.394794671591651</c:v>
                </c:pt>
                <c:pt idx="158">
                  <c:v>-27.004651633677188</c:v>
                </c:pt>
                <c:pt idx="159">
                  <c:v>-26.60658912936421</c:v>
                </c:pt>
              </c:numCache>
            </c:numRef>
          </c:xVal>
          <c:yVal>
            <c:numRef>
              <c:f>Sheet7!$B$1:$B$160</c:f>
              <c:numCache>
                <c:formatCode>General</c:formatCode>
                <c:ptCount val="160"/>
                <c:pt idx="0">
                  <c:v>0</c:v>
                </c:pt>
                <c:pt idx="1">
                  <c:v>1.010584516088275E-2</c:v>
                </c:pt>
                <c:pt idx="2">
                  <c:v>-1.6092100844884498</c:v>
                </c:pt>
                <c:pt idx="3">
                  <c:v>-0.81322902068680514</c:v>
                </c:pt>
                <c:pt idx="4">
                  <c:v>-2.6036155311605036</c:v>
                </c:pt>
                <c:pt idx="5">
                  <c:v>-3.3870128743050878</c:v>
                </c:pt>
                <c:pt idx="6">
                  <c:v>-3.262390312585548</c:v>
                </c:pt>
                <c:pt idx="7">
                  <c:v>-4.4400127885926448</c:v>
                </c:pt>
                <c:pt idx="8">
                  <c:v>-4.5407797254372158</c:v>
                </c:pt>
                <c:pt idx="9">
                  <c:v>-4.9762541974419854</c:v>
                </c:pt>
                <c:pt idx="10">
                  <c:v>-5.3833545657258153</c:v>
                </c:pt>
                <c:pt idx="11">
                  <c:v>-4.9180484161788245</c:v>
                </c:pt>
                <c:pt idx="12">
                  <c:v>-5.6569411719802902</c:v>
                </c:pt>
                <c:pt idx="13">
                  <c:v>-5.3340885705665118</c:v>
                </c:pt>
                <c:pt idx="14">
                  <c:v>-4.8420602342960324</c:v>
                </c:pt>
                <c:pt idx="15">
                  <c:v>-7.9274039133899619</c:v>
                </c:pt>
                <c:pt idx="16">
                  <c:v>-10.515229061486586</c:v>
                </c:pt>
                <c:pt idx="17">
                  <c:v>-13.821929618239082</c:v>
                </c:pt>
                <c:pt idx="18">
                  <c:v>-14.302540292909525</c:v>
                </c:pt>
                <c:pt idx="19">
                  <c:v>-13.862838856823039</c:v>
                </c:pt>
                <c:pt idx="20">
                  <c:v>-13.84471635564511</c:v>
                </c:pt>
                <c:pt idx="21">
                  <c:v>-14.241030677651459</c:v>
                </c:pt>
                <c:pt idx="22">
                  <c:v>-13.777473616690006</c:v>
                </c:pt>
                <c:pt idx="23">
                  <c:v>-15.445764026734386</c:v>
                </c:pt>
                <c:pt idx="24">
                  <c:v>-15.765021279389003</c:v>
                </c:pt>
                <c:pt idx="25">
                  <c:v>-16.196997574222699</c:v>
                </c:pt>
                <c:pt idx="26">
                  <c:v>-17.198447961030944</c:v>
                </c:pt>
                <c:pt idx="27">
                  <c:v>-16.421269599523828</c:v>
                </c:pt>
                <c:pt idx="28">
                  <c:v>-14.498049528137372</c:v>
                </c:pt>
                <c:pt idx="29">
                  <c:v>-12.854732216230943</c:v>
                </c:pt>
                <c:pt idx="30">
                  <c:v>-12.70202706555472</c:v>
                </c:pt>
                <c:pt idx="31">
                  <c:v>-12.191438955959926</c:v>
                </c:pt>
                <c:pt idx="32">
                  <c:v>-11.816599554920455</c:v>
                </c:pt>
                <c:pt idx="33">
                  <c:v>-9.7622950112067794</c:v>
                </c:pt>
                <c:pt idx="34">
                  <c:v>-9.2092915034127039</c:v>
                </c:pt>
                <c:pt idx="35">
                  <c:v>-8.5112108146071108</c:v>
                </c:pt>
                <c:pt idx="36">
                  <c:v>-7.6162604883404752</c:v>
                </c:pt>
                <c:pt idx="37">
                  <c:v>-6.4841143155573517</c:v>
                </c:pt>
                <c:pt idx="38">
                  <c:v>-4.7863809143230922</c:v>
                </c:pt>
                <c:pt idx="39">
                  <c:v>1.6021651443522573</c:v>
                </c:pt>
                <c:pt idx="40">
                  <c:v>1.790337924679656</c:v>
                </c:pt>
                <c:pt idx="41">
                  <c:v>1.3622970791634204</c:v>
                </c:pt>
                <c:pt idx="42">
                  <c:v>0.49610954297006615</c:v>
                </c:pt>
                <c:pt idx="43">
                  <c:v>2.074564819829483</c:v>
                </c:pt>
                <c:pt idx="44">
                  <c:v>1.6895709878350846</c:v>
                </c:pt>
                <c:pt idx="45">
                  <c:v>3.5321386411106492</c:v>
                </c:pt>
                <c:pt idx="46">
                  <c:v>3.6811998572336697</c:v>
                </c:pt>
                <c:pt idx="47">
                  <c:v>4.3842848828256615</c:v>
                </c:pt>
                <c:pt idx="48">
                  <c:v>4.9873803442777653</c:v>
                </c:pt>
                <c:pt idx="49">
                  <c:v>4.911343576600931</c:v>
                </c:pt>
                <c:pt idx="50">
                  <c:v>4.8462386125837051</c:v>
                </c:pt>
                <c:pt idx="51">
                  <c:v>5.6509165335189939</c:v>
                </c:pt>
                <c:pt idx="52">
                  <c:v>6.2564898704672762</c:v>
                </c:pt>
                <c:pt idx="53">
                  <c:v>6.1787525999989468</c:v>
                </c:pt>
                <c:pt idx="54">
                  <c:v>5.7128634209234441</c:v>
                </c:pt>
                <c:pt idx="55">
                  <c:v>5.6593704616824247</c:v>
                </c:pt>
                <c:pt idx="56">
                  <c:v>5.497142495373831</c:v>
                </c:pt>
                <c:pt idx="57">
                  <c:v>2.4735027747141385</c:v>
                </c:pt>
                <c:pt idx="58">
                  <c:v>0.6900154469945039</c:v>
                </c:pt>
                <c:pt idx="59">
                  <c:v>-2.7843546849993683</c:v>
                </c:pt>
                <c:pt idx="60">
                  <c:v>-5.713446450451956</c:v>
                </c:pt>
                <c:pt idx="61">
                  <c:v>-9.0817537940506021</c:v>
                </c:pt>
                <c:pt idx="62">
                  <c:v>-12.318199292617345</c:v>
                </c:pt>
                <c:pt idx="63">
                  <c:v>-15.86355326970761</c:v>
                </c:pt>
                <c:pt idx="64">
                  <c:v>-19.502386314536039</c:v>
                </c:pt>
                <c:pt idx="65">
                  <c:v>-23.262246572324852</c:v>
                </c:pt>
                <c:pt idx="66">
                  <c:v>-26.556946437948799</c:v>
                </c:pt>
                <c:pt idx="67">
                  <c:v>-29.919277728880193</c:v>
                </c:pt>
                <c:pt idx="68">
                  <c:v>-32.288709732754853</c:v>
                </c:pt>
                <c:pt idx="69">
                  <c:v>-35.482934176298485</c:v>
                </c:pt>
                <c:pt idx="70">
                  <c:v>-39.612435155164199</c:v>
                </c:pt>
                <c:pt idx="71">
                  <c:v>-44.56682574528697</c:v>
                </c:pt>
                <c:pt idx="72">
                  <c:v>-49.222705216811356</c:v>
                </c:pt>
                <c:pt idx="73">
                  <c:v>-53.458609084630588</c:v>
                </c:pt>
                <c:pt idx="74">
                  <c:v>-56.879194742619191</c:v>
                </c:pt>
                <c:pt idx="75">
                  <c:v>-58.131104897717584</c:v>
                </c:pt>
                <c:pt idx="76">
                  <c:v>-60.152371101482217</c:v>
                </c:pt>
                <c:pt idx="77">
                  <c:v>-61.87740971896848</c:v>
                </c:pt>
                <c:pt idx="78">
                  <c:v>-63.901785413551842</c:v>
                </c:pt>
                <c:pt idx="79">
                  <c:v>-67.025317526763345</c:v>
                </c:pt>
                <c:pt idx="80">
                  <c:v>-67.761878164450764</c:v>
                </c:pt>
                <c:pt idx="81">
                  <c:v>-71.977813270918446</c:v>
                </c:pt>
                <c:pt idx="82">
                  <c:v>-71.970914088164378</c:v>
                </c:pt>
                <c:pt idx="83">
                  <c:v>-73.005694329685923</c:v>
                </c:pt>
                <c:pt idx="84">
                  <c:v>-75.422691825928396</c:v>
                </c:pt>
                <c:pt idx="85">
                  <c:v>-75.471763477911523</c:v>
                </c:pt>
                <c:pt idx="86">
                  <c:v>-75.255653866009567</c:v>
                </c:pt>
                <c:pt idx="87">
                  <c:v>-75.960293637010935</c:v>
                </c:pt>
                <c:pt idx="88">
                  <c:v>-75.37595229205931</c:v>
                </c:pt>
                <c:pt idx="89">
                  <c:v>-77.568240490854265</c:v>
                </c:pt>
                <c:pt idx="90">
                  <c:v>-77.312727799983676</c:v>
                </c:pt>
                <c:pt idx="91">
                  <c:v>-77.981657012363655</c:v>
                </c:pt>
                <c:pt idx="92">
                  <c:v>-78.115219360187055</c:v>
                </c:pt>
                <c:pt idx="93">
                  <c:v>-78.105113515026162</c:v>
                </c:pt>
                <c:pt idx="94">
                  <c:v>-78.934473019335144</c:v>
                </c:pt>
                <c:pt idx="95">
                  <c:v>-78.589611053220025</c:v>
                </c:pt>
                <c:pt idx="96">
                  <c:v>-77.044874317426249</c:v>
                </c:pt>
                <c:pt idx="97">
                  <c:v>-75.055237465583417</c:v>
                </c:pt>
                <c:pt idx="98">
                  <c:v>-75.408407602479841</c:v>
                </c:pt>
                <c:pt idx="99">
                  <c:v>-75.243313074322728</c:v>
                </c:pt>
                <c:pt idx="100">
                  <c:v>-75.294522501243733</c:v>
                </c:pt>
                <c:pt idx="101">
                  <c:v>-76.286790172977916</c:v>
                </c:pt>
                <c:pt idx="102">
                  <c:v>-78.621483334112042</c:v>
                </c:pt>
                <c:pt idx="103">
                  <c:v>-80.012737546524917</c:v>
                </c:pt>
                <c:pt idx="104">
                  <c:v>-81.601638769103516</c:v>
                </c:pt>
                <c:pt idx="105">
                  <c:v>-83.480208495764714</c:v>
                </c:pt>
                <c:pt idx="106">
                  <c:v>-85.814901656898854</c:v>
                </c:pt>
                <c:pt idx="107">
                  <c:v>-87.999756229205275</c:v>
                </c:pt>
                <c:pt idx="108">
                  <c:v>-89.754432181057581</c:v>
                </c:pt>
                <c:pt idx="109">
                  <c:v>-92.424901764820845</c:v>
                </c:pt>
                <c:pt idx="110">
                  <c:v>-96.317887098286675</c:v>
                </c:pt>
                <c:pt idx="111">
                  <c:v>-101.3094458208521</c:v>
                </c:pt>
                <c:pt idx="112">
                  <c:v>-103.64545079842539</c:v>
                </c:pt>
                <c:pt idx="113">
                  <c:v>-104.82419074769547</c:v>
                </c:pt>
                <c:pt idx="114">
                  <c:v>-106.96614406386219</c:v>
                </c:pt>
                <c:pt idx="115">
                  <c:v>-109.15920963536183</c:v>
                </c:pt>
                <c:pt idx="116">
                  <c:v>-111.11770299322329</c:v>
                </c:pt>
                <c:pt idx="117">
                  <c:v>-112.20364407587181</c:v>
                </c:pt>
                <c:pt idx="118">
                  <c:v>-113.87698740849662</c:v>
                </c:pt>
                <c:pt idx="119">
                  <c:v>-117.17095848720993</c:v>
                </c:pt>
                <c:pt idx="120">
                  <c:v>-119.72958357308688</c:v>
                </c:pt>
                <c:pt idx="121">
                  <c:v>-121.57837020799991</c:v>
                </c:pt>
                <c:pt idx="122">
                  <c:v>-123.15060650322187</c:v>
                </c:pt>
                <c:pt idx="123">
                  <c:v>-124.4888050285401</c:v>
                </c:pt>
                <c:pt idx="124">
                  <c:v>-125.63037684536752</c:v>
                </c:pt>
                <c:pt idx="125">
                  <c:v>-126.6508728634405</c:v>
                </c:pt>
                <c:pt idx="126">
                  <c:v>-128.84991448760741</c:v>
                </c:pt>
                <c:pt idx="127">
                  <c:v>-130.15317982700893</c:v>
                </c:pt>
                <c:pt idx="128">
                  <c:v>-131.796108452563</c:v>
                </c:pt>
                <c:pt idx="129">
                  <c:v>-133.07056241609723</c:v>
                </c:pt>
                <c:pt idx="130">
                  <c:v>-134.14566886667421</c:v>
                </c:pt>
                <c:pt idx="131">
                  <c:v>-134.29550745550191</c:v>
                </c:pt>
                <c:pt idx="132">
                  <c:v>-134.83480976937594</c:v>
                </c:pt>
                <c:pt idx="133">
                  <c:v>-137.01213354360576</c:v>
                </c:pt>
                <c:pt idx="134">
                  <c:v>-140.45628331170505</c:v>
                </c:pt>
                <c:pt idx="135">
                  <c:v>-143.78057192590103</c:v>
                </c:pt>
                <c:pt idx="136">
                  <c:v>-146.48058167244224</c:v>
                </c:pt>
                <c:pt idx="137">
                  <c:v>-151.63980997024908</c:v>
                </c:pt>
                <c:pt idx="138">
                  <c:v>-156.42157523413809</c:v>
                </c:pt>
                <c:pt idx="139">
                  <c:v>-160.32889337684651</c:v>
                </c:pt>
                <c:pt idx="140">
                  <c:v>-163.78611272354331</c:v>
                </c:pt>
                <c:pt idx="141">
                  <c:v>-164.68227769466102</c:v>
                </c:pt>
                <c:pt idx="142">
                  <c:v>-166.32598369291981</c:v>
                </c:pt>
                <c:pt idx="143">
                  <c:v>-168.83417672458043</c:v>
                </c:pt>
                <c:pt idx="144">
                  <c:v>-172.17129198840365</c:v>
                </c:pt>
                <c:pt idx="145">
                  <c:v>-175.30633893480328</c:v>
                </c:pt>
                <c:pt idx="146">
                  <c:v>-179.70126410652429</c:v>
                </c:pt>
                <c:pt idx="147">
                  <c:v>-183.42536521989766</c:v>
                </c:pt>
                <c:pt idx="148">
                  <c:v>-186.42408042821344</c:v>
                </c:pt>
                <c:pt idx="149">
                  <c:v>-188.78228911366423</c:v>
                </c:pt>
                <c:pt idx="150">
                  <c:v>-191.52597748904986</c:v>
                </c:pt>
                <c:pt idx="151">
                  <c:v>-192.18791034708769</c:v>
                </c:pt>
                <c:pt idx="152">
                  <c:v>-194.98523743909647</c:v>
                </c:pt>
                <c:pt idx="153">
                  <c:v>-196.33397908172196</c:v>
                </c:pt>
                <c:pt idx="154">
                  <c:v>-197.84256798674798</c:v>
                </c:pt>
                <c:pt idx="155">
                  <c:v>-199.07446079470077</c:v>
                </c:pt>
                <c:pt idx="156">
                  <c:v>-199.23814633483065</c:v>
                </c:pt>
                <c:pt idx="157">
                  <c:v>-200.7114133675876</c:v>
                </c:pt>
                <c:pt idx="158">
                  <c:v>-200.368300490058</c:v>
                </c:pt>
                <c:pt idx="159">
                  <c:v>-200.73220808743787</c:v>
                </c:pt>
              </c:numCache>
            </c:numRef>
          </c:yVal>
          <c:smooth val="1"/>
        </c:ser>
        <c:ser>
          <c:idx val="4"/>
          <c:order val="4"/>
          <c:marker>
            <c:symbol val="none"/>
          </c:marker>
          <c:xVal>
            <c:numRef>
              <c:f>Sheet6!$A$1:$A$160</c:f>
              <c:numCache>
                <c:formatCode>General</c:formatCode>
                <c:ptCount val="160"/>
                <c:pt idx="0">
                  <c:v>0</c:v>
                </c:pt>
                <c:pt idx="1">
                  <c:v>0.46491640470778406</c:v>
                </c:pt>
                <c:pt idx="2">
                  <c:v>5.1036345298489358</c:v>
                </c:pt>
                <c:pt idx="3">
                  <c:v>8.2687002909821672</c:v>
                </c:pt>
                <c:pt idx="4">
                  <c:v>12.661720615035717</c:v>
                </c:pt>
                <c:pt idx="5">
                  <c:v>18.806206240929679</c:v>
                </c:pt>
                <c:pt idx="6">
                  <c:v>22.910384677012932</c:v>
                </c:pt>
                <c:pt idx="7">
                  <c:v>25.948544633036253</c:v>
                </c:pt>
                <c:pt idx="8">
                  <c:v>30.435092397685736</c:v>
                </c:pt>
                <c:pt idx="9">
                  <c:v>33.899057283258543</c:v>
                </c:pt>
                <c:pt idx="10">
                  <c:v>36.110386078730386</c:v>
                </c:pt>
                <c:pt idx="11">
                  <c:v>37.630777870194557</c:v>
                </c:pt>
                <c:pt idx="12">
                  <c:v>35.979739175996635</c:v>
                </c:pt>
                <c:pt idx="13">
                  <c:v>34.496612603720557</c:v>
                </c:pt>
                <c:pt idx="14">
                  <c:v>31.206924564598459</c:v>
                </c:pt>
                <c:pt idx="15">
                  <c:v>26.607900942816723</c:v>
                </c:pt>
                <c:pt idx="16">
                  <c:v>25.963897708999014</c:v>
                </c:pt>
                <c:pt idx="17">
                  <c:v>24.300664008261048</c:v>
                </c:pt>
                <c:pt idx="18">
                  <c:v>21.487067081034823</c:v>
                </c:pt>
                <c:pt idx="19">
                  <c:v>18.573237888899808</c:v>
                </c:pt>
                <c:pt idx="20">
                  <c:v>15.383539186269363</c:v>
                </c:pt>
                <c:pt idx="21">
                  <c:v>10.806816393180373</c:v>
                </c:pt>
                <c:pt idx="22">
                  <c:v>8.5811548210977229</c:v>
                </c:pt>
                <c:pt idx="23">
                  <c:v>5.9919265799348818</c:v>
                </c:pt>
                <c:pt idx="24">
                  <c:v>4.0550583101391027</c:v>
                </c:pt>
                <c:pt idx="25">
                  <c:v>5.1889509899457974E-2</c:v>
                </c:pt>
                <c:pt idx="26">
                  <c:v>-0.91720053172468885</c:v>
                </c:pt>
                <c:pt idx="27">
                  <c:v>-4.1052473211186342</c:v>
                </c:pt>
                <c:pt idx="28">
                  <c:v>-8.3867635017084616</c:v>
                </c:pt>
                <c:pt idx="29">
                  <c:v>-12.856014763058125</c:v>
                </c:pt>
                <c:pt idx="30">
                  <c:v>-15.057820764578384</c:v>
                </c:pt>
                <c:pt idx="31">
                  <c:v>-17.965479574918238</c:v>
                </c:pt>
                <c:pt idx="32">
                  <c:v>-21.152943336111065</c:v>
                </c:pt>
                <c:pt idx="33">
                  <c:v>-26.068356928365901</c:v>
                </c:pt>
                <c:pt idx="34">
                  <c:v>-31.398789428449547</c:v>
                </c:pt>
                <c:pt idx="35">
                  <c:v>-37.229265782358304</c:v>
                </c:pt>
                <c:pt idx="36">
                  <c:v>-43.435503811887294</c:v>
                </c:pt>
                <c:pt idx="37">
                  <c:v>-50.088098515055165</c:v>
                </c:pt>
                <c:pt idx="38">
                  <c:v>-54.845608636174006</c:v>
                </c:pt>
                <c:pt idx="39">
                  <c:v>-60.277536628935529</c:v>
                </c:pt>
                <c:pt idx="40">
                  <c:v>-66.327280172147894</c:v>
                </c:pt>
                <c:pt idx="41">
                  <c:v>-69.555264393318396</c:v>
                </c:pt>
                <c:pt idx="42">
                  <c:v>-73.522771301923015</c:v>
                </c:pt>
                <c:pt idx="43">
                  <c:v>-75.704317073454433</c:v>
                </c:pt>
                <c:pt idx="44">
                  <c:v>-77.3181391341477</c:v>
                </c:pt>
                <c:pt idx="45">
                  <c:v>-79.429041321977053</c:v>
                </c:pt>
                <c:pt idx="46">
                  <c:v>-82.548485126372839</c:v>
                </c:pt>
                <c:pt idx="47">
                  <c:v>-82.321978670238678</c:v>
                </c:pt>
                <c:pt idx="48">
                  <c:v>-83.441441402067724</c:v>
                </c:pt>
                <c:pt idx="49">
                  <c:v>-83.425262369486703</c:v>
                </c:pt>
                <c:pt idx="50">
                  <c:v>-86.72452178824382</c:v>
                </c:pt>
                <c:pt idx="51">
                  <c:v>-87.2709649697412</c:v>
                </c:pt>
                <c:pt idx="52">
                  <c:v>-88.690104196944631</c:v>
                </c:pt>
                <c:pt idx="53">
                  <c:v>-91.203684529012477</c:v>
                </c:pt>
                <c:pt idx="54">
                  <c:v>-96.612874421930414</c:v>
                </c:pt>
                <c:pt idx="55">
                  <c:v>-100.84352139197274</c:v>
                </c:pt>
                <c:pt idx="56">
                  <c:v>-105.24237199803747</c:v>
                </c:pt>
                <c:pt idx="57">
                  <c:v>-106.68128559839546</c:v>
                </c:pt>
                <c:pt idx="58">
                  <c:v>-107.20421330911445</c:v>
                </c:pt>
                <c:pt idx="59">
                  <c:v>-109.70763923334616</c:v>
                </c:pt>
                <c:pt idx="60">
                  <c:v>-111.37519705990908</c:v>
                </c:pt>
                <c:pt idx="61">
                  <c:v>-116.45264390639115</c:v>
                </c:pt>
                <c:pt idx="62">
                  <c:v>-119.71463810596016</c:v>
                </c:pt>
                <c:pt idx="63">
                  <c:v>-122.02260382576723</c:v>
                </c:pt>
                <c:pt idx="64">
                  <c:v>-123.08643595007298</c:v>
                </c:pt>
                <c:pt idx="65">
                  <c:v>-129.2514247343729</c:v>
                </c:pt>
                <c:pt idx="66">
                  <c:v>-130.62824583131189</c:v>
                </c:pt>
                <c:pt idx="67">
                  <c:v>-133.19949736960695</c:v>
                </c:pt>
                <c:pt idx="68">
                  <c:v>-134.42094145094813</c:v>
                </c:pt>
                <c:pt idx="69">
                  <c:v>-136.91737103676644</c:v>
                </c:pt>
                <c:pt idx="70">
                  <c:v>-138.68642435600722</c:v>
                </c:pt>
                <c:pt idx="71">
                  <c:v>-137.20276334121345</c:v>
                </c:pt>
                <c:pt idx="72">
                  <c:v>-134.16042501641545</c:v>
                </c:pt>
                <c:pt idx="73">
                  <c:v>-132.48067218331249</c:v>
                </c:pt>
                <c:pt idx="74">
                  <c:v>-128.98823608725178</c:v>
                </c:pt>
                <c:pt idx="75">
                  <c:v>-126.21355629245015</c:v>
                </c:pt>
                <c:pt idx="76">
                  <c:v>-124.42613758487416</c:v>
                </c:pt>
                <c:pt idx="77">
                  <c:v>-120.58543931001259</c:v>
                </c:pt>
                <c:pt idx="78">
                  <c:v>-117.60820580100605</c:v>
                </c:pt>
                <c:pt idx="79">
                  <c:v>-114.86753598460294</c:v>
                </c:pt>
                <c:pt idx="80">
                  <c:v>-112.33695066333583</c:v>
                </c:pt>
                <c:pt idx="81">
                  <c:v>-109.71861959780054</c:v>
                </c:pt>
                <c:pt idx="82">
                  <c:v>-106.99116508728942</c:v>
                </c:pt>
                <c:pt idx="83">
                  <c:v>-103.20216197959361</c:v>
                </c:pt>
                <c:pt idx="84">
                  <c:v>-99.496823418758154</c:v>
                </c:pt>
                <c:pt idx="85">
                  <c:v>-94.835950221974542</c:v>
                </c:pt>
                <c:pt idx="86">
                  <c:v>-92.664073001444976</c:v>
                </c:pt>
                <c:pt idx="87">
                  <c:v>-90.638292930978778</c:v>
                </c:pt>
                <c:pt idx="88">
                  <c:v>-87.767704997093318</c:v>
                </c:pt>
                <c:pt idx="89">
                  <c:v>-86.507489540377833</c:v>
                </c:pt>
                <c:pt idx="90">
                  <c:v>-86.120698914619794</c:v>
                </c:pt>
                <c:pt idx="91">
                  <c:v>-85.333367914694023</c:v>
                </c:pt>
                <c:pt idx="92">
                  <c:v>-84.500123443930264</c:v>
                </c:pt>
                <c:pt idx="93">
                  <c:v>-83.292963553516458</c:v>
                </c:pt>
                <c:pt idx="94">
                  <c:v>-85.075426521382951</c:v>
                </c:pt>
                <c:pt idx="95">
                  <c:v>-85.085969614686491</c:v>
                </c:pt>
                <c:pt idx="96">
                  <c:v>-85.291778569680972</c:v>
                </c:pt>
                <c:pt idx="97">
                  <c:v>-84.520675188019652</c:v>
                </c:pt>
                <c:pt idx="98">
                  <c:v>-85.489959572377501</c:v>
                </c:pt>
                <c:pt idx="99">
                  <c:v>-87.690939617279511</c:v>
                </c:pt>
                <c:pt idx="100">
                  <c:v>-87.992996811141808</c:v>
                </c:pt>
                <c:pt idx="101">
                  <c:v>-88.511065953518141</c:v>
                </c:pt>
                <c:pt idx="102">
                  <c:v>-88.654685233726752</c:v>
                </c:pt>
                <c:pt idx="103">
                  <c:v>-90.542093277794393</c:v>
                </c:pt>
                <c:pt idx="104">
                  <c:v>-94.399505027754657</c:v>
                </c:pt>
                <c:pt idx="105">
                  <c:v>-98.550860162445005</c:v>
                </c:pt>
                <c:pt idx="106">
                  <c:v>-101.80911326439018</c:v>
                </c:pt>
                <c:pt idx="107">
                  <c:v>-104.77978770613416</c:v>
                </c:pt>
                <c:pt idx="108">
                  <c:v>-108.30754559404589</c:v>
                </c:pt>
                <c:pt idx="109">
                  <c:v>-110.68552328367049</c:v>
                </c:pt>
                <c:pt idx="110">
                  <c:v>-114.06708685015202</c:v>
                </c:pt>
                <c:pt idx="111">
                  <c:v>-116.47003758105782</c:v>
                </c:pt>
                <c:pt idx="112">
                  <c:v>-116.44545322524404</c:v>
                </c:pt>
                <c:pt idx="113">
                  <c:v>-118.69929449371404</c:v>
                </c:pt>
                <c:pt idx="114">
                  <c:v>-121.2808461968955</c:v>
                </c:pt>
                <c:pt idx="115">
                  <c:v>-123.01069086961114</c:v>
                </c:pt>
                <c:pt idx="116">
                  <c:v>-125.063776094163</c:v>
                </c:pt>
                <c:pt idx="117">
                  <c:v>-127.65018636568711</c:v>
                </c:pt>
                <c:pt idx="118">
                  <c:v>-130.38803821245148</c:v>
                </c:pt>
                <c:pt idx="119">
                  <c:v>-133.44971363925322</c:v>
                </c:pt>
                <c:pt idx="120">
                  <c:v>-137.38204451305708</c:v>
                </c:pt>
                <c:pt idx="121">
                  <c:v>-142.43223479113692</c:v>
                </c:pt>
                <c:pt idx="122">
                  <c:v>-147.82099440417403</c:v>
                </c:pt>
                <c:pt idx="123">
                  <c:v>-150.59334208617119</c:v>
                </c:pt>
                <c:pt idx="124">
                  <c:v>-154.32797781411278</c:v>
                </c:pt>
                <c:pt idx="125">
                  <c:v>-157.01024763903729</c:v>
                </c:pt>
                <c:pt idx="126">
                  <c:v>-162.53958992706887</c:v>
                </c:pt>
                <c:pt idx="127">
                  <c:v>-167.00590175457123</c:v>
                </c:pt>
                <c:pt idx="128">
                  <c:v>-172.10360883104215</c:v>
                </c:pt>
                <c:pt idx="129">
                  <c:v>-176.34287975989267</c:v>
                </c:pt>
                <c:pt idx="130">
                  <c:v>-179.98940535094039</c:v>
                </c:pt>
                <c:pt idx="131">
                  <c:v>-182.48666089337695</c:v>
                </c:pt>
                <c:pt idx="132">
                  <c:v>-187.85409139138983</c:v>
                </c:pt>
                <c:pt idx="133">
                  <c:v>-192.70673228065769</c:v>
                </c:pt>
                <c:pt idx="134">
                  <c:v>-197.3080880152439</c:v>
                </c:pt>
                <c:pt idx="135">
                  <c:v>-202.41378743663844</c:v>
                </c:pt>
                <c:pt idx="136">
                  <c:v>-206.15629404529514</c:v>
                </c:pt>
                <c:pt idx="137">
                  <c:v>-209.42637776115467</c:v>
                </c:pt>
                <c:pt idx="138">
                  <c:v>-212.03020600018715</c:v>
                </c:pt>
                <c:pt idx="139">
                  <c:v>-214.33676273517486</c:v>
                </c:pt>
                <c:pt idx="140">
                  <c:v>-215.45452496808397</c:v>
                </c:pt>
                <c:pt idx="141">
                  <c:v>-219.4504787943348</c:v>
                </c:pt>
                <c:pt idx="142">
                  <c:v>-221.40321028976931</c:v>
                </c:pt>
                <c:pt idx="143">
                  <c:v>-222.62732658369893</c:v>
                </c:pt>
                <c:pt idx="144">
                  <c:v>-225.11469493955821</c:v>
                </c:pt>
                <c:pt idx="145">
                  <c:v>-226.95086938045264</c:v>
                </c:pt>
                <c:pt idx="146">
                  <c:v>-228.80324714676982</c:v>
                </c:pt>
                <c:pt idx="147">
                  <c:v>-230.82271107839057</c:v>
                </c:pt>
                <c:pt idx="148">
                  <c:v>-233.85926770686083</c:v>
                </c:pt>
                <c:pt idx="149">
                  <c:v>-237.87419424248966</c:v>
                </c:pt>
                <c:pt idx="150">
                  <c:v>-242.32491006561213</c:v>
                </c:pt>
                <c:pt idx="151">
                  <c:v>-246.96255930571792</c:v>
                </c:pt>
                <c:pt idx="152">
                  <c:v>-249.5081576031638</c:v>
                </c:pt>
                <c:pt idx="153">
                  <c:v>-252.83076244280733</c:v>
                </c:pt>
                <c:pt idx="154">
                  <c:v>-255.15719072231644</c:v>
                </c:pt>
                <c:pt idx="155">
                  <c:v>-257.02846831948648</c:v>
                </c:pt>
                <c:pt idx="156">
                  <c:v>-259.25286666380009</c:v>
                </c:pt>
                <c:pt idx="157">
                  <c:v>-261.13884143020664</c:v>
                </c:pt>
                <c:pt idx="158">
                  <c:v>-260.18678067062348</c:v>
                </c:pt>
                <c:pt idx="159">
                  <c:v>-260.21328416093257</c:v>
                </c:pt>
              </c:numCache>
            </c:numRef>
          </c:xVal>
          <c:yVal>
            <c:numRef>
              <c:f>Sheet6!$B$1:$B$160</c:f>
              <c:numCache>
                <c:formatCode>General</c:formatCode>
                <c:ptCount val="160"/>
                <c:pt idx="0">
                  <c:v>0</c:v>
                </c:pt>
                <c:pt idx="1">
                  <c:v>0.21863607319217487</c:v>
                </c:pt>
                <c:pt idx="2">
                  <c:v>-0.13749779714085664</c:v>
                </c:pt>
                <c:pt idx="3">
                  <c:v>0.94931782980042323</c:v>
                </c:pt>
                <c:pt idx="4">
                  <c:v>0.85151462639245701</c:v>
                </c:pt>
                <c:pt idx="5">
                  <c:v>0.25361784490292283</c:v>
                </c:pt>
                <c:pt idx="6">
                  <c:v>-0.33266693181040474</c:v>
                </c:pt>
                <c:pt idx="7">
                  <c:v>-2.1826196257804602</c:v>
                </c:pt>
                <c:pt idx="8">
                  <c:v>-3.6670613911672425</c:v>
                </c:pt>
                <c:pt idx="9">
                  <c:v>-4.9693064288938782</c:v>
                </c:pt>
                <c:pt idx="10">
                  <c:v>-8.2866958603357688</c:v>
                </c:pt>
                <c:pt idx="11">
                  <c:v>-12.618945357741692</c:v>
                </c:pt>
                <c:pt idx="12">
                  <c:v>-16.643258092504947</c:v>
                </c:pt>
                <c:pt idx="13">
                  <c:v>-18.72064088838891</c:v>
                </c:pt>
                <c:pt idx="14">
                  <c:v>-20.16159836810747</c:v>
                </c:pt>
                <c:pt idx="15">
                  <c:v>-21.328337626248999</c:v>
                </c:pt>
                <c:pt idx="16">
                  <c:v>-22.406602153438765</c:v>
                </c:pt>
                <c:pt idx="17">
                  <c:v>-24.027327071115334</c:v>
                </c:pt>
                <c:pt idx="18">
                  <c:v>-23.598168752336118</c:v>
                </c:pt>
                <c:pt idx="19">
                  <c:v>-24.359896831337654</c:v>
                </c:pt>
                <c:pt idx="20">
                  <c:v>-23.764137824785998</c:v>
                </c:pt>
                <c:pt idx="21">
                  <c:v>-24.586598146340918</c:v>
                </c:pt>
                <c:pt idx="22">
                  <c:v>-24.847358102968119</c:v>
                </c:pt>
                <c:pt idx="23">
                  <c:v>-24.755336609051234</c:v>
                </c:pt>
                <c:pt idx="24">
                  <c:v>-25.057831762761118</c:v>
                </c:pt>
                <c:pt idx="25">
                  <c:v>-26.888058624349835</c:v>
                </c:pt>
                <c:pt idx="26">
                  <c:v>-30.554294057018353</c:v>
                </c:pt>
                <c:pt idx="27">
                  <c:v>-31.96323349846277</c:v>
                </c:pt>
                <c:pt idx="28">
                  <c:v>-34.547754812564492</c:v>
                </c:pt>
                <c:pt idx="29">
                  <c:v>-38.074743359506613</c:v>
                </c:pt>
                <c:pt idx="30">
                  <c:v>-40.155235646209306</c:v>
                </c:pt>
                <c:pt idx="31">
                  <c:v>-40.314111192728951</c:v>
                </c:pt>
                <c:pt idx="32">
                  <c:v>-40.317512198311945</c:v>
                </c:pt>
                <c:pt idx="33">
                  <c:v>-41.352098096657315</c:v>
                </c:pt>
                <c:pt idx="34">
                  <c:v>-45.324812718147214</c:v>
                </c:pt>
                <c:pt idx="35">
                  <c:v>-49.025689821968179</c:v>
                </c:pt>
                <c:pt idx="36">
                  <c:v>-51.564977761816145</c:v>
                </c:pt>
                <c:pt idx="37">
                  <c:v>-53.131432347547012</c:v>
                </c:pt>
                <c:pt idx="38">
                  <c:v>-55.662266359231545</c:v>
                </c:pt>
                <c:pt idx="39">
                  <c:v>-57.326086876223997</c:v>
                </c:pt>
                <c:pt idx="40">
                  <c:v>-58.981453465053015</c:v>
                </c:pt>
                <c:pt idx="41">
                  <c:v>-59.058364777022618</c:v>
                </c:pt>
                <c:pt idx="42">
                  <c:v>-60.364107991920328</c:v>
                </c:pt>
                <c:pt idx="43">
                  <c:v>-60.120693163766376</c:v>
                </c:pt>
                <c:pt idx="44">
                  <c:v>-61.140800495487021</c:v>
                </c:pt>
                <c:pt idx="45">
                  <c:v>-60.606842618957685</c:v>
                </c:pt>
                <c:pt idx="46">
                  <c:v>-61.2974410954807</c:v>
                </c:pt>
                <c:pt idx="47">
                  <c:v>-61.871676595271438</c:v>
                </c:pt>
                <c:pt idx="48">
                  <c:v>-59.604517687856671</c:v>
                </c:pt>
                <c:pt idx="49">
                  <c:v>-60.54800522237197</c:v>
                </c:pt>
                <c:pt idx="50">
                  <c:v>-59.36401800734528</c:v>
                </c:pt>
                <c:pt idx="51">
                  <c:v>-57.744993592460204</c:v>
                </c:pt>
                <c:pt idx="52">
                  <c:v>-56.067277538371535</c:v>
                </c:pt>
                <c:pt idx="53">
                  <c:v>-55.27066485924734</c:v>
                </c:pt>
                <c:pt idx="54">
                  <c:v>-54.763283412059366</c:v>
                </c:pt>
                <c:pt idx="55">
                  <c:v>-54.98570917718687</c:v>
                </c:pt>
                <c:pt idx="56">
                  <c:v>-54.744383538176749</c:v>
                </c:pt>
                <c:pt idx="57">
                  <c:v>-55.628742161342075</c:v>
                </c:pt>
                <c:pt idx="58">
                  <c:v>-56.459947925824686</c:v>
                </c:pt>
                <c:pt idx="59">
                  <c:v>-58.001720928181854</c:v>
                </c:pt>
                <c:pt idx="60">
                  <c:v>-59.363920835757192</c:v>
                </c:pt>
                <c:pt idx="61">
                  <c:v>-58.79391230004817</c:v>
                </c:pt>
                <c:pt idx="62">
                  <c:v>-59.698774128299519</c:v>
                </c:pt>
                <c:pt idx="63">
                  <c:v>-60.480033696506226</c:v>
                </c:pt>
                <c:pt idx="64">
                  <c:v>-59.763053133818019</c:v>
                </c:pt>
                <c:pt idx="65">
                  <c:v>-60.335588130817257</c:v>
                </c:pt>
                <c:pt idx="66">
                  <c:v>-61.702015002474312</c:v>
                </c:pt>
                <c:pt idx="67">
                  <c:v>-63.360053809975682</c:v>
                </c:pt>
                <c:pt idx="68">
                  <c:v>-62.846210452180024</c:v>
                </c:pt>
                <c:pt idx="69">
                  <c:v>-64.54253486538704</c:v>
                </c:pt>
                <c:pt idx="70">
                  <c:v>-61.781744290498388</c:v>
                </c:pt>
                <c:pt idx="71">
                  <c:v>-62.038325868837916</c:v>
                </c:pt>
                <c:pt idx="72">
                  <c:v>-65.78093816974156</c:v>
                </c:pt>
                <c:pt idx="73">
                  <c:v>-68.760024717264102</c:v>
                </c:pt>
                <c:pt idx="74">
                  <c:v>-70.141707528250564</c:v>
                </c:pt>
                <c:pt idx="75">
                  <c:v>-70.746017634553723</c:v>
                </c:pt>
                <c:pt idx="76">
                  <c:v>-72.970469629004967</c:v>
                </c:pt>
                <c:pt idx="77">
                  <c:v>-74.556309946558869</c:v>
                </c:pt>
                <c:pt idx="78">
                  <c:v>-76.53035075851399</c:v>
                </c:pt>
                <c:pt idx="79">
                  <c:v>-79.918529691876103</c:v>
                </c:pt>
                <c:pt idx="80">
                  <c:v>-80.09557632536773</c:v>
                </c:pt>
                <c:pt idx="81">
                  <c:v>-82.246420841844255</c:v>
                </c:pt>
                <c:pt idx="82">
                  <c:v>-83.779594158655868</c:v>
                </c:pt>
                <c:pt idx="83">
                  <c:v>-85.150102237012504</c:v>
                </c:pt>
                <c:pt idx="84">
                  <c:v>-88.061460187639511</c:v>
                </c:pt>
                <c:pt idx="85">
                  <c:v>-88.545083181540605</c:v>
                </c:pt>
                <c:pt idx="86">
                  <c:v>-89.957229285391833</c:v>
                </c:pt>
                <c:pt idx="87">
                  <c:v>-91.329097765981672</c:v>
                </c:pt>
                <c:pt idx="88">
                  <c:v>-90.673723990139621</c:v>
                </c:pt>
                <c:pt idx="89">
                  <c:v>-92.955798736325491</c:v>
                </c:pt>
                <c:pt idx="90">
                  <c:v>-92.441615277971536</c:v>
                </c:pt>
                <c:pt idx="91">
                  <c:v>-92.180223706021792</c:v>
                </c:pt>
                <c:pt idx="92">
                  <c:v>-91.735226418384642</c:v>
                </c:pt>
                <c:pt idx="93">
                  <c:v>-91.271037742100631</c:v>
                </c:pt>
                <c:pt idx="94">
                  <c:v>-90.442649953672515</c:v>
                </c:pt>
                <c:pt idx="95">
                  <c:v>-89.683788436519492</c:v>
                </c:pt>
                <c:pt idx="96">
                  <c:v>-88.386061877638824</c:v>
                </c:pt>
                <c:pt idx="97">
                  <c:v>-87.268637200450641</c:v>
                </c:pt>
                <c:pt idx="98">
                  <c:v>-87.80036013045401</c:v>
                </c:pt>
                <c:pt idx="99">
                  <c:v>-87.832232411346027</c:v>
                </c:pt>
                <c:pt idx="100">
                  <c:v>-87.978912923560955</c:v>
                </c:pt>
                <c:pt idx="101">
                  <c:v>-88.287432715732137</c:v>
                </c:pt>
                <c:pt idx="102">
                  <c:v>-90.451006710247853</c:v>
                </c:pt>
                <c:pt idx="103">
                  <c:v>-92.099522702116857</c:v>
                </c:pt>
                <c:pt idx="104">
                  <c:v>-93.053844868703678</c:v>
                </c:pt>
                <c:pt idx="105">
                  <c:v>-94.5269661440785</c:v>
                </c:pt>
                <c:pt idx="106">
                  <c:v>-97.345428056495848</c:v>
                </c:pt>
                <c:pt idx="107">
                  <c:v>-97.964556829982044</c:v>
                </c:pt>
                <c:pt idx="108">
                  <c:v>-100.33763276840992</c:v>
                </c:pt>
                <c:pt idx="109">
                  <c:v>-102.70414962464201</c:v>
                </c:pt>
                <c:pt idx="110">
                  <c:v>-106.31213069025333</c:v>
                </c:pt>
                <c:pt idx="111">
                  <c:v>-110.26322463339423</c:v>
                </c:pt>
                <c:pt idx="112">
                  <c:v>-111.11950066760286</c:v>
                </c:pt>
                <c:pt idx="113">
                  <c:v>-112.38039919459916</c:v>
                </c:pt>
                <c:pt idx="114">
                  <c:v>-114.55189267354385</c:v>
                </c:pt>
                <c:pt idx="115">
                  <c:v>-116.47967980957031</c:v>
                </c:pt>
                <c:pt idx="116">
                  <c:v>-116.6869468069565</c:v>
                </c:pt>
                <c:pt idx="117">
                  <c:v>-113.08902300071202</c:v>
                </c:pt>
                <c:pt idx="118">
                  <c:v>-114.48809952596577</c:v>
                </c:pt>
                <c:pt idx="119">
                  <c:v>-118.29329032959643</c:v>
                </c:pt>
                <c:pt idx="120">
                  <c:v>-120.56122660971587</c:v>
                </c:pt>
                <c:pt idx="121">
                  <c:v>-124.20112854201325</c:v>
                </c:pt>
                <c:pt idx="122">
                  <c:v>-126.45468342709606</c:v>
                </c:pt>
                <c:pt idx="123">
                  <c:v>-129.28636067549303</c:v>
                </c:pt>
                <c:pt idx="124">
                  <c:v>-130.36826913723598</c:v>
                </c:pt>
                <c:pt idx="125">
                  <c:v>-131.38099142826215</c:v>
                </c:pt>
                <c:pt idx="126">
                  <c:v>-133.60345140515761</c:v>
                </c:pt>
                <c:pt idx="127">
                  <c:v>-135.24414508418573</c:v>
                </c:pt>
                <c:pt idx="128">
                  <c:v>-136.64380463896799</c:v>
                </c:pt>
                <c:pt idx="129">
                  <c:v>-138.00036859443438</c:v>
                </c:pt>
                <c:pt idx="130">
                  <c:v>-138.8967764945223</c:v>
                </c:pt>
                <c:pt idx="131">
                  <c:v>-138.97733174104511</c:v>
                </c:pt>
                <c:pt idx="132">
                  <c:v>-139.3870071564132</c:v>
                </c:pt>
                <c:pt idx="133">
                  <c:v>-141.61281955309764</c:v>
                </c:pt>
                <c:pt idx="134">
                  <c:v>-145.04822387826925</c:v>
                </c:pt>
                <c:pt idx="135">
                  <c:v>-148.16621721095987</c:v>
                </c:pt>
                <c:pt idx="136">
                  <c:v>-151.20768791803323</c:v>
                </c:pt>
                <c:pt idx="137">
                  <c:v>-156.08468133824599</c:v>
                </c:pt>
                <c:pt idx="138">
                  <c:v>-159.85090633505439</c:v>
                </c:pt>
                <c:pt idx="139">
                  <c:v>-162.94076849299429</c:v>
                </c:pt>
                <c:pt idx="140">
                  <c:v>-164.74043489013013</c:v>
                </c:pt>
                <c:pt idx="141">
                  <c:v>-165.92864906923856</c:v>
                </c:pt>
                <c:pt idx="142">
                  <c:v>-167.67098422940401</c:v>
                </c:pt>
                <c:pt idx="143">
                  <c:v>-169.79185131095619</c:v>
                </c:pt>
                <c:pt idx="144">
                  <c:v>-172.73668487367863</c:v>
                </c:pt>
                <c:pt idx="145">
                  <c:v>-175.28491259963045</c:v>
                </c:pt>
                <c:pt idx="146">
                  <c:v>-178.37477475757032</c:v>
                </c:pt>
                <c:pt idx="147">
                  <c:v>-180.85993812285471</c:v>
                </c:pt>
                <c:pt idx="148">
                  <c:v>-184.58165853232001</c:v>
                </c:pt>
                <c:pt idx="149">
                  <c:v>-186.87534528328209</c:v>
                </c:pt>
                <c:pt idx="150">
                  <c:v>-189.7231044295072</c:v>
                </c:pt>
                <c:pt idx="151">
                  <c:v>-190.63107574857727</c:v>
                </c:pt>
                <c:pt idx="152">
                  <c:v>-193.47276167054704</c:v>
                </c:pt>
                <c:pt idx="153">
                  <c:v>-196.17694979537595</c:v>
                </c:pt>
                <c:pt idx="154">
                  <c:v>-197.83562021819986</c:v>
                </c:pt>
                <c:pt idx="155">
                  <c:v>-198.8591285555035</c:v>
                </c:pt>
                <c:pt idx="156">
                  <c:v>-199.25699762291922</c:v>
                </c:pt>
                <c:pt idx="157">
                  <c:v>-200.74265403315707</c:v>
                </c:pt>
                <c:pt idx="158">
                  <c:v>-199.94477812338775</c:v>
                </c:pt>
                <c:pt idx="159">
                  <c:v>-200.53305491765684</c:v>
                </c:pt>
              </c:numCache>
            </c:numRef>
          </c:yVal>
          <c:smooth val="1"/>
        </c:ser>
        <c:ser>
          <c:idx val="7"/>
          <c:order val="5"/>
          <c:marker>
            <c:symbol val="none"/>
          </c:marker>
          <c:xVal>
            <c:numRef>
              <c:f>Sheet11!$A$1:$A$160</c:f>
              <c:numCache>
                <c:formatCode>General</c:formatCode>
                <c:ptCount val="160"/>
                <c:pt idx="0">
                  <c:v>0</c:v>
                </c:pt>
                <c:pt idx="1">
                  <c:v>4.0982023970217982E-2</c:v>
                </c:pt>
                <c:pt idx="2">
                  <c:v>1.8567261849838355</c:v>
                </c:pt>
                <c:pt idx="3">
                  <c:v>3.137541971472142</c:v>
                </c:pt>
                <c:pt idx="4">
                  <c:v>4.8425107742734337</c:v>
                </c:pt>
                <c:pt idx="5">
                  <c:v>5.810993494854749</c:v>
                </c:pt>
                <c:pt idx="6">
                  <c:v>7.751214176806954</c:v>
                </c:pt>
                <c:pt idx="7">
                  <c:v>8.4731367004198486</c:v>
                </c:pt>
                <c:pt idx="8">
                  <c:v>9.4881887985654263</c:v>
                </c:pt>
                <c:pt idx="9">
                  <c:v>10.24039234937386</c:v>
                </c:pt>
                <c:pt idx="10">
                  <c:v>10.463254879251027</c:v>
                </c:pt>
                <c:pt idx="11">
                  <c:v>12.283638973031872</c:v>
                </c:pt>
                <c:pt idx="12">
                  <c:v>14.445726178351</c:v>
                </c:pt>
                <c:pt idx="13">
                  <c:v>16.400923397219412</c:v>
                </c:pt>
                <c:pt idx="14">
                  <c:v>16.462068479811609</c:v>
                </c:pt>
                <c:pt idx="15">
                  <c:v>17.258072024228998</c:v>
                </c:pt>
                <c:pt idx="16">
                  <c:v>18.661396611477119</c:v>
                </c:pt>
                <c:pt idx="17">
                  <c:v>20.335124819835197</c:v>
                </c:pt>
                <c:pt idx="18">
                  <c:v>22.629608012491428</c:v>
                </c:pt>
                <c:pt idx="19">
                  <c:v>23.863392857422919</c:v>
                </c:pt>
                <c:pt idx="20">
                  <c:v>25.5900065821907</c:v>
                </c:pt>
                <c:pt idx="21">
                  <c:v>26.630639042660306</c:v>
                </c:pt>
                <c:pt idx="22">
                  <c:v>29.722097493402451</c:v>
                </c:pt>
                <c:pt idx="23">
                  <c:v>31.696206689544614</c:v>
                </c:pt>
                <c:pt idx="24">
                  <c:v>32.099200640725378</c:v>
                </c:pt>
                <c:pt idx="25">
                  <c:v>34.182773381627349</c:v>
                </c:pt>
                <c:pt idx="26">
                  <c:v>34.539538055027833</c:v>
                </c:pt>
                <c:pt idx="27">
                  <c:v>36.403722142417628</c:v>
                </c:pt>
                <c:pt idx="28">
                  <c:v>37.601140603304422</c:v>
                </c:pt>
                <c:pt idx="29">
                  <c:v>38.961831253345828</c:v>
                </c:pt>
                <c:pt idx="30">
                  <c:v>38.516033315066352</c:v>
                </c:pt>
                <c:pt idx="31">
                  <c:v>37.720272699066093</c:v>
                </c:pt>
                <c:pt idx="32">
                  <c:v>38.581162423699517</c:v>
                </c:pt>
                <c:pt idx="33">
                  <c:v>37.771822109181571</c:v>
                </c:pt>
                <c:pt idx="34">
                  <c:v>39.855783535550955</c:v>
                </c:pt>
                <c:pt idx="35">
                  <c:v>40.879265249771024</c:v>
                </c:pt>
                <c:pt idx="36">
                  <c:v>40.962443939797119</c:v>
                </c:pt>
                <c:pt idx="37">
                  <c:v>42.316138251425109</c:v>
                </c:pt>
                <c:pt idx="38">
                  <c:v>43.265065234427276</c:v>
                </c:pt>
                <c:pt idx="39">
                  <c:v>43.590905120326823</c:v>
                </c:pt>
                <c:pt idx="40">
                  <c:v>42.476568178099278</c:v>
                </c:pt>
                <c:pt idx="41">
                  <c:v>43.874985611321328</c:v>
                </c:pt>
                <c:pt idx="42">
                  <c:v>44.484201495805692</c:v>
                </c:pt>
                <c:pt idx="43">
                  <c:v>44.979192438554456</c:v>
                </c:pt>
                <c:pt idx="44">
                  <c:v>45.597469552997858</c:v>
                </c:pt>
                <c:pt idx="45">
                  <c:v>47.526904213229393</c:v>
                </c:pt>
                <c:pt idx="46">
                  <c:v>47.896519799896176</c:v>
                </c:pt>
                <c:pt idx="47">
                  <c:v>48.899887041177692</c:v>
                </c:pt>
                <c:pt idx="48">
                  <c:v>50.258561385356899</c:v>
                </c:pt>
                <c:pt idx="49">
                  <c:v>49.931409686004834</c:v>
                </c:pt>
                <c:pt idx="50">
                  <c:v>47.886729784685741</c:v>
                </c:pt>
                <c:pt idx="51">
                  <c:v>48.775677741497944</c:v>
                </c:pt>
                <c:pt idx="52">
                  <c:v>49.568863316276598</c:v>
                </c:pt>
                <c:pt idx="53">
                  <c:v>49.215572519241107</c:v>
                </c:pt>
                <c:pt idx="54">
                  <c:v>49.718167121446108</c:v>
                </c:pt>
                <c:pt idx="55">
                  <c:v>48.880331303598538</c:v>
                </c:pt>
                <c:pt idx="56">
                  <c:v>49.386108268067971</c:v>
                </c:pt>
                <c:pt idx="57">
                  <c:v>49.335117593311907</c:v>
                </c:pt>
                <c:pt idx="58">
                  <c:v>49.314128578071674</c:v>
                </c:pt>
                <c:pt idx="59">
                  <c:v>47.903807652410144</c:v>
                </c:pt>
                <c:pt idx="60">
                  <c:v>45.511132793549045</c:v>
                </c:pt>
                <c:pt idx="61">
                  <c:v>43.885188604840884</c:v>
                </c:pt>
                <c:pt idx="62">
                  <c:v>41.491007589793561</c:v>
                </c:pt>
                <c:pt idx="63">
                  <c:v>37.250206211915106</c:v>
                </c:pt>
                <c:pt idx="64">
                  <c:v>37.253923016697229</c:v>
                </c:pt>
                <c:pt idx="65">
                  <c:v>35.085835479474937</c:v>
                </c:pt>
                <c:pt idx="66">
                  <c:v>35.590980830059827</c:v>
                </c:pt>
                <c:pt idx="67">
                  <c:v>37.135179606402964</c:v>
                </c:pt>
                <c:pt idx="68">
                  <c:v>41.190286502225497</c:v>
                </c:pt>
                <c:pt idx="69">
                  <c:v>40.812217006642506</c:v>
                </c:pt>
                <c:pt idx="70">
                  <c:v>42.57296217401737</c:v>
                </c:pt>
                <c:pt idx="71">
                  <c:v>42.181725958225812</c:v>
                </c:pt>
                <c:pt idx="72">
                  <c:v>44.130497720461072</c:v>
                </c:pt>
                <c:pt idx="73">
                  <c:v>47.249771474964867</c:v>
                </c:pt>
                <c:pt idx="74">
                  <c:v>48.622171274712052</c:v>
                </c:pt>
                <c:pt idx="75">
                  <c:v>50.343464867144633</c:v>
                </c:pt>
                <c:pt idx="76">
                  <c:v>52.157800043338881</c:v>
                </c:pt>
                <c:pt idx="77">
                  <c:v>52.898731715592376</c:v>
                </c:pt>
                <c:pt idx="78">
                  <c:v>52.379034952821264</c:v>
                </c:pt>
                <c:pt idx="79">
                  <c:v>50.855922363085206</c:v>
                </c:pt>
                <c:pt idx="80">
                  <c:v>53.328229157082276</c:v>
                </c:pt>
                <c:pt idx="81">
                  <c:v>52.817982309737602</c:v>
                </c:pt>
                <c:pt idx="82">
                  <c:v>52.328627306266313</c:v>
                </c:pt>
                <c:pt idx="83">
                  <c:v>50.232738094615733</c:v>
                </c:pt>
                <c:pt idx="84">
                  <c:v>50.184638268023541</c:v>
                </c:pt>
                <c:pt idx="85">
                  <c:v>48.069752054153213</c:v>
                </c:pt>
                <c:pt idx="86">
                  <c:v>47.816159079508815</c:v>
                </c:pt>
                <c:pt idx="87">
                  <c:v>47.684127484797408</c:v>
                </c:pt>
                <c:pt idx="88">
                  <c:v>48.282144369251981</c:v>
                </c:pt>
                <c:pt idx="89">
                  <c:v>47.109480314070971</c:v>
                </c:pt>
                <c:pt idx="90">
                  <c:v>47.744398025087932</c:v>
                </c:pt>
                <c:pt idx="91">
                  <c:v>45.464417658934501</c:v>
                </c:pt>
                <c:pt idx="92">
                  <c:v>42.205970214255615</c:v>
                </c:pt>
                <c:pt idx="93">
                  <c:v>39.547021517375811</c:v>
                </c:pt>
                <c:pt idx="94">
                  <c:v>38.546812345517012</c:v>
                </c:pt>
                <c:pt idx="95">
                  <c:v>36.883068495103075</c:v>
                </c:pt>
                <c:pt idx="96">
                  <c:v>37.702563217457154</c:v>
                </c:pt>
                <c:pt idx="97">
                  <c:v>37.079840512980233</c:v>
                </c:pt>
                <c:pt idx="98">
                  <c:v>35.034941976085719</c:v>
                </c:pt>
                <c:pt idx="99">
                  <c:v>34.919866784890154</c:v>
                </c:pt>
                <c:pt idx="100">
                  <c:v>34.864017541791441</c:v>
                </c:pt>
                <c:pt idx="101">
                  <c:v>32.607212546632425</c:v>
                </c:pt>
                <c:pt idx="102">
                  <c:v>28.941884296098664</c:v>
                </c:pt>
                <c:pt idx="103">
                  <c:v>27.891607577468903</c:v>
                </c:pt>
              </c:numCache>
            </c:numRef>
          </c:xVal>
          <c:yVal>
            <c:numRef>
              <c:f>Sheet11!$B$1:$B$160</c:f>
              <c:numCache>
                <c:formatCode>General</c:formatCode>
                <c:ptCount val="160"/>
                <c:pt idx="0">
                  <c:v>0</c:v>
                </c:pt>
                <c:pt idx="1">
                  <c:v>0.31684010940099339</c:v>
                </c:pt>
                <c:pt idx="2">
                  <c:v>-5.2642221987331013</c:v>
                </c:pt>
                <c:pt idx="3">
                  <c:v>-10.081017820126927</c:v>
                </c:pt>
                <c:pt idx="4">
                  <c:v>-14.474631175408788</c:v>
                </c:pt>
                <c:pt idx="5">
                  <c:v>-15.497605068977952</c:v>
                </c:pt>
                <c:pt idx="6">
                  <c:v>-18.21444979315498</c:v>
                </c:pt>
                <c:pt idx="7">
                  <c:v>-21.051629382727281</c:v>
                </c:pt>
                <c:pt idx="8">
                  <c:v>-22.78653091640421</c:v>
                </c:pt>
                <c:pt idx="9">
                  <c:v>-25.890883787417348</c:v>
                </c:pt>
                <c:pt idx="10">
                  <c:v>-26.200934032100871</c:v>
                </c:pt>
                <c:pt idx="11">
                  <c:v>-30.308352767574178</c:v>
                </c:pt>
                <c:pt idx="12">
                  <c:v>-33.605129675893451</c:v>
                </c:pt>
                <c:pt idx="13">
                  <c:v>-36.579879941297669</c:v>
                </c:pt>
                <c:pt idx="14">
                  <c:v>-40.552473098302464</c:v>
                </c:pt>
                <c:pt idx="15">
                  <c:v>-45.221009169174977</c:v>
                </c:pt>
                <c:pt idx="16">
                  <c:v>-48.939231401469186</c:v>
                </c:pt>
                <c:pt idx="17">
                  <c:v>-51.99337085433919</c:v>
                </c:pt>
                <c:pt idx="18">
                  <c:v>-55.656132402733654</c:v>
                </c:pt>
                <c:pt idx="19">
                  <c:v>-58.389678493612863</c:v>
                </c:pt>
                <c:pt idx="20">
                  <c:v>-61.932044444369502</c:v>
                </c:pt>
                <c:pt idx="21">
                  <c:v>-65.585586838344355</c:v>
                </c:pt>
                <c:pt idx="22">
                  <c:v>-68.206936184330445</c:v>
                </c:pt>
                <c:pt idx="23">
                  <c:v>-71.107034377188057</c:v>
                </c:pt>
                <c:pt idx="24">
                  <c:v>-72.939071059604856</c:v>
                </c:pt>
                <c:pt idx="25">
                  <c:v>-75.519243945139763</c:v>
                </c:pt>
                <c:pt idx="26">
                  <c:v>-78.708391173205925</c:v>
                </c:pt>
                <c:pt idx="27">
                  <c:v>-81.356620609746145</c:v>
                </c:pt>
                <c:pt idx="28">
                  <c:v>-84.066414320562728</c:v>
                </c:pt>
                <c:pt idx="29">
                  <c:v>-87.804611387432743</c:v>
                </c:pt>
                <c:pt idx="30">
                  <c:v>-91.839527971745824</c:v>
                </c:pt>
                <c:pt idx="31">
                  <c:v>-95.873958698118471</c:v>
                </c:pt>
                <c:pt idx="32">
                  <c:v>-98.417346064338787</c:v>
                </c:pt>
                <c:pt idx="33">
                  <c:v>-101.68557881865797</c:v>
                </c:pt>
                <c:pt idx="34">
                  <c:v>-105.76045114534692</c:v>
                </c:pt>
                <c:pt idx="35">
                  <c:v>-109.59126488211085</c:v>
                </c:pt>
                <c:pt idx="36">
                  <c:v>-113.01435878171689</c:v>
                </c:pt>
                <c:pt idx="37">
                  <c:v>-116.76417999981163</c:v>
                </c:pt>
                <c:pt idx="38">
                  <c:v>-119.04717787608432</c:v>
                </c:pt>
                <c:pt idx="39">
                  <c:v>-121.56342400310753</c:v>
                </c:pt>
                <c:pt idx="40">
                  <c:v>-124.45389006229617</c:v>
                </c:pt>
                <c:pt idx="41">
                  <c:v>-127.5690411260353</c:v>
                </c:pt>
                <c:pt idx="42">
                  <c:v>-130.21685151010189</c:v>
                </c:pt>
                <c:pt idx="43">
                  <c:v>-133.66893290907868</c:v>
                </c:pt>
                <c:pt idx="44">
                  <c:v>-137.80019208636631</c:v>
                </c:pt>
                <c:pt idx="45">
                  <c:v>-141.04377666004521</c:v>
                </c:pt>
                <c:pt idx="46">
                  <c:v>-144.68247609394001</c:v>
                </c:pt>
                <c:pt idx="47">
                  <c:v>-147.73382490026469</c:v>
                </c:pt>
                <c:pt idx="48">
                  <c:v>-151.04103257124251</c:v>
                </c:pt>
                <c:pt idx="49">
                  <c:v>-154.70527294974315</c:v>
                </c:pt>
                <c:pt idx="50">
                  <c:v>-158.43924912575571</c:v>
                </c:pt>
                <c:pt idx="51">
                  <c:v>-163.58675458244366</c:v>
                </c:pt>
                <c:pt idx="52">
                  <c:v>-166.33492347902364</c:v>
                </c:pt>
                <c:pt idx="53">
                  <c:v>-168.07325182948665</c:v>
                </c:pt>
                <c:pt idx="54">
                  <c:v>-168.77251831532811</c:v>
                </c:pt>
                <c:pt idx="55">
                  <c:v>-168.6533859483354</c:v>
                </c:pt>
                <c:pt idx="56">
                  <c:v>-169.31317192159895</c:v>
                </c:pt>
                <c:pt idx="57">
                  <c:v>-169.52527168718632</c:v>
                </c:pt>
                <c:pt idx="58">
                  <c:v>-169.8293200679995</c:v>
                </c:pt>
                <c:pt idx="59">
                  <c:v>-170.0335049040761</c:v>
                </c:pt>
                <c:pt idx="60">
                  <c:v>-170.0335049040761</c:v>
                </c:pt>
                <c:pt idx="61">
                  <c:v>-169.80631924943847</c:v>
                </c:pt>
                <c:pt idx="62">
                  <c:v>-168.09093857682427</c:v>
                </c:pt>
                <c:pt idx="63">
                  <c:v>-164.1780011833736</c:v>
                </c:pt>
                <c:pt idx="64">
                  <c:v>-164.36930471080461</c:v>
                </c:pt>
                <c:pt idx="65">
                  <c:v>-161.98902896502204</c:v>
                </c:pt>
                <c:pt idx="66">
                  <c:v>-163.3805321796294</c:v>
                </c:pt>
                <c:pt idx="67">
                  <c:v>-164.94362371742886</c:v>
                </c:pt>
                <c:pt idx="68">
                  <c:v>-168.78645029176985</c:v>
                </c:pt>
                <c:pt idx="69">
                  <c:v>-168.18573401591976</c:v>
                </c:pt>
                <c:pt idx="70">
                  <c:v>-167.12022174136015</c:v>
                </c:pt>
                <c:pt idx="71">
                  <c:v>-167.2439409109717</c:v>
                </c:pt>
                <c:pt idx="72">
                  <c:v>-167.0150380521759</c:v>
                </c:pt>
                <c:pt idx="73">
                  <c:v>-163.92355737997195</c:v>
                </c:pt>
                <c:pt idx="74">
                  <c:v>-163.27905012062874</c:v>
                </c:pt>
                <c:pt idx="75">
                  <c:v>-162.93112724948892</c:v>
                </c:pt>
                <c:pt idx="76">
                  <c:v>-164.81734468379369</c:v>
                </c:pt>
                <c:pt idx="77">
                  <c:v>-164.2647359355762</c:v>
                </c:pt>
                <c:pt idx="78">
                  <c:v>-163.01963690148017</c:v>
                </c:pt>
                <c:pt idx="79">
                  <c:v>-162.82416866051605</c:v>
                </c:pt>
                <c:pt idx="80">
                  <c:v>-158.07223507416924</c:v>
                </c:pt>
                <c:pt idx="81">
                  <c:v>-156.71585635204264</c:v>
                </c:pt>
                <c:pt idx="82">
                  <c:v>-158.12562782521005</c:v>
                </c:pt>
                <c:pt idx="83">
                  <c:v>-162.02858083798495</c:v>
                </c:pt>
                <c:pt idx="84">
                  <c:v>-163.7525019822082</c:v>
                </c:pt>
                <c:pt idx="85">
                  <c:v>-165.34076703454608</c:v>
                </c:pt>
                <c:pt idx="86">
                  <c:v>-166.8215329809523</c:v>
                </c:pt>
                <c:pt idx="87">
                  <c:v>-166.64940565910752</c:v>
                </c:pt>
                <c:pt idx="88">
                  <c:v>-164.69623092738766</c:v>
                </c:pt>
                <c:pt idx="89">
                  <c:v>-167.18771955573399</c:v>
                </c:pt>
                <c:pt idx="90">
                  <c:v>-166.68184578646739</c:v>
                </c:pt>
                <c:pt idx="91">
                  <c:v>-168.22336675001799</c:v>
                </c:pt>
                <c:pt idx="92">
                  <c:v>-168.73669995697617</c:v>
                </c:pt>
                <c:pt idx="93">
                  <c:v>-168.83452593497509</c:v>
                </c:pt>
                <c:pt idx="94">
                  <c:v>-168.69687782553393</c:v>
                </c:pt>
                <c:pt idx="95">
                  <c:v>-168.91846244910207</c:v>
                </c:pt>
                <c:pt idx="96">
                  <c:v>-168.74998817164686</c:v>
                </c:pt>
                <c:pt idx="97">
                  <c:v>-165.6770095771368</c:v>
                </c:pt>
                <c:pt idx="98">
                  <c:v>-163.93653282359347</c:v>
                </c:pt>
                <c:pt idx="99">
                  <c:v>-164.52671205536052</c:v>
                </c:pt>
                <c:pt idx="100">
                  <c:v>-163.6935719689526</c:v>
                </c:pt>
                <c:pt idx="101">
                  <c:v>-161.4811889894028</c:v>
                </c:pt>
                <c:pt idx="102">
                  <c:v>-158.51629708527105</c:v>
                </c:pt>
                <c:pt idx="103">
                  <c:v>-155.34411540916216</c:v>
                </c:pt>
              </c:numCache>
            </c:numRef>
          </c:yVal>
          <c:smooth val="1"/>
        </c:ser>
        <c:ser>
          <c:idx val="8"/>
          <c:order val="6"/>
          <c:spPr>
            <a:ln>
              <a:solidFill>
                <a:srgbClr val="480435"/>
              </a:solidFill>
            </a:ln>
          </c:spPr>
          <c:marker>
            <c:symbol val="none"/>
          </c:marker>
          <c:xVal>
            <c:numRef>
              <c:f>Sheet7!$A$1:$A$160</c:f>
              <c:numCache>
                <c:formatCode>General</c:formatCode>
                <c:ptCount val="160"/>
                <c:pt idx="0">
                  <c:v>0</c:v>
                </c:pt>
                <c:pt idx="1">
                  <c:v>3.3791342823102082E-2</c:v>
                </c:pt>
                <c:pt idx="2">
                  <c:v>-3.2295875487235679</c:v>
                </c:pt>
                <c:pt idx="3">
                  <c:v>-3.8685621643066406</c:v>
                </c:pt>
                <c:pt idx="4">
                  <c:v>-4.7888721797706229</c:v>
                </c:pt>
                <c:pt idx="5">
                  <c:v>-5.9359558726276012</c:v>
                </c:pt>
                <c:pt idx="6">
                  <c:v>-10.094137295839364</c:v>
                </c:pt>
                <c:pt idx="7">
                  <c:v>-11.37172213437981</c:v>
                </c:pt>
                <c:pt idx="8">
                  <c:v>-11.253245945344389</c:v>
                </c:pt>
                <c:pt idx="9">
                  <c:v>-11.283053262126522</c:v>
                </c:pt>
                <c:pt idx="10">
                  <c:v>-12.236182906745077</c:v>
                </c:pt>
                <c:pt idx="11">
                  <c:v>-14.538755615691812</c:v>
                </c:pt>
                <c:pt idx="12">
                  <c:v>-15.803076562656836</c:v>
                </c:pt>
                <c:pt idx="13">
                  <c:v>-18.789444180147552</c:v>
                </c:pt>
                <c:pt idx="14">
                  <c:v>-22.735719145094812</c:v>
                </c:pt>
                <c:pt idx="15">
                  <c:v>-15.86351715283935</c:v>
                </c:pt>
                <c:pt idx="16">
                  <c:v>-12.422509002685548</c:v>
                </c:pt>
                <c:pt idx="17">
                  <c:v>-14.637651774306368</c:v>
                </c:pt>
                <c:pt idx="18">
                  <c:v>-13.179473950469776</c:v>
                </c:pt>
                <c:pt idx="19">
                  <c:v>-11.60439897230912</c:v>
                </c:pt>
                <c:pt idx="20">
                  <c:v>-9.1431211284498595</c:v>
                </c:pt>
                <c:pt idx="21">
                  <c:v>-7.0524305849259106</c:v>
                </c:pt>
                <c:pt idx="22">
                  <c:v>-4.6665820145862265</c:v>
                </c:pt>
                <c:pt idx="23">
                  <c:v>-2.8657779512262445</c:v>
                </c:pt>
                <c:pt idx="24">
                  <c:v>-1.1550760377806311</c:v>
                </c:pt>
                <c:pt idx="25">
                  <c:v>0.29967649537439778</c:v>
                </c:pt>
                <c:pt idx="26">
                  <c:v>2.595568672849994</c:v>
                </c:pt>
                <c:pt idx="27">
                  <c:v>4.4369660747127817</c:v>
                </c:pt>
                <c:pt idx="28">
                  <c:v>6.9135727016930915</c:v>
                </c:pt>
                <c:pt idx="29">
                  <c:v>8.9063630931127253</c:v>
                </c:pt>
                <c:pt idx="30">
                  <c:v>12.099681429158441</c:v>
                </c:pt>
                <c:pt idx="31">
                  <c:v>16.215107450954918</c:v>
                </c:pt>
                <c:pt idx="32">
                  <c:v>18.557884812937047</c:v>
                </c:pt>
                <c:pt idx="33">
                  <c:v>22.616125485340586</c:v>
                </c:pt>
                <c:pt idx="34">
                  <c:v>23.445021537437682</c:v>
                </c:pt>
                <c:pt idx="35">
                  <c:v>25.678068133401155</c:v>
                </c:pt>
                <c:pt idx="36">
                  <c:v>27.520242906198767</c:v>
                </c:pt>
                <c:pt idx="37">
                  <c:v>29.163920869357582</c:v>
                </c:pt>
                <c:pt idx="38">
                  <c:v>29.256063617975862</c:v>
                </c:pt>
                <c:pt idx="39">
                  <c:v>52.571628601923742</c:v>
                </c:pt>
                <c:pt idx="40">
                  <c:v>53.207858126393219</c:v>
                </c:pt>
                <c:pt idx="41">
                  <c:v>52.345510831257009</c:v>
                </c:pt>
                <c:pt idx="42">
                  <c:v>52.964395266743239</c:v>
                </c:pt>
                <c:pt idx="43">
                  <c:v>54.958570350140526</c:v>
                </c:pt>
                <c:pt idx="44">
                  <c:v>56.647578755936223</c:v>
                </c:pt>
                <c:pt idx="45">
                  <c:v>59.680272822574068</c:v>
                </c:pt>
                <c:pt idx="46">
                  <c:v>62.549208843223035</c:v>
                </c:pt>
                <c:pt idx="47">
                  <c:v>64.013022606337103</c:v>
                </c:pt>
                <c:pt idx="48">
                  <c:v>65.536135196073147</c:v>
                </c:pt>
                <c:pt idx="49">
                  <c:v>66.036300514106827</c:v>
                </c:pt>
                <c:pt idx="50">
                  <c:v>65.561229701562922</c:v>
                </c:pt>
                <c:pt idx="51">
                  <c:v>66.481272495768053</c:v>
                </c:pt>
                <c:pt idx="52">
                  <c:v>68.324686203493044</c:v>
                </c:pt>
                <c:pt idx="53">
                  <c:v>69.417062416811831</c:v>
                </c:pt>
                <c:pt idx="54">
                  <c:v>71.69281582850715</c:v>
                </c:pt>
                <c:pt idx="55">
                  <c:v>71.970895987598496</c:v>
                </c:pt>
                <c:pt idx="56">
                  <c:v>71.903143252060303</c:v>
                </c:pt>
                <c:pt idx="57">
                  <c:v>72.41676680440311</c:v>
                </c:pt>
                <c:pt idx="58">
                  <c:v>75.218193017931</c:v>
                </c:pt>
                <c:pt idx="59">
                  <c:v>77.88902091440859</c:v>
                </c:pt>
                <c:pt idx="60">
                  <c:v>80.890134286819233</c:v>
                </c:pt>
                <c:pt idx="61">
                  <c:v>81.779713857515972</c:v>
                </c:pt>
                <c:pt idx="62">
                  <c:v>82.2382655376949</c:v>
                </c:pt>
                <c:pt idx="63">
                  <c:v>84.40989982980733</c:v>
                </c:pt>
                <c:pt idx="64">
                  <c:v>85.981112246135567</c:v>
                </c:pt>
                <c:pt idx="65">
                  <c:v>87.83640515345833</c:v>
                </c:pt>
                <c:pt idx="66">
                  <c:v>88.85740899782364</c:v>
                </c:pt>
                <c:pt idx="67">
                  <c:v>90.736751818442499</c:v>
                </c:pt>
                <c:pt idx="68">
                  <c:v>91.978577593981072</c:v>
                </c:pt>
                <c:pt idx="69">
                  <c:v>95.0046397148312</c:v>
                </c:pt>
                <c:pt idx="70">
                  <c:v>98.754798568627564</c:v>
                </c:pt>
                <c:pt idx="71">
                  <c:v>102.40552682129167</c:v>
                </c:pt>
                <c:pt idx="72">
                  <c:v>104.66505261472257</c:v>
                </c:pt>
                <c:pt idx="73">
                  <c:v>106.78120205636198</c:v>
                </c:pt>
                <c:pt idx="74">
                  <c:v>109.63575671471672</c:v>
                </c:pt>
                <c:pt idx="75">
                  <c:v>111.38144032022937</c:v>
                </c:pt>
                <c:pt idx="76">
                  <c:v>113.44001572700843</c:v>
                </c:pt>
                <c:pt idx="77">
                  <c:v>115.9657424799329</c:v>
                </c:pt>
                <c:pt idx="78">
                  <c:v>119.24265248431384</c:v>
                </c:pt>
                <c:pt idx="79">
                  <c:v>121.49702819530152</c:v>
                </c:pt>
                <c:pt idx="80">
                  <c:v>123.03359901934671</c:v>
                </c:pt>
                <c:pt idx="81">
                  <c:v>125.90559593805153</c:v>
                </c:pt>
                <c:pt idx="82">
                  <c:v>127.46976343028295</c:v>
                </c:pt>
                <c:pt idx="83">
                  <c:v>130.54314800679046</c:v>
                </c:pt>
                <c:pt idx="84">
                  <c:v>133.81583105671328</c:v>
                </c:pt>
                <c:pt idx="85">
                  <c:v>138.65452785483774</c:v>
                </c:pt>
                <c:pt idx="86">
                  <c:v>140.74954252418667</c:v>
                </c:pt>
                <c:pt idx="87">
                  <c:v>141.22636242133393</c:v>
                </c:pt>
                <c:pt idx="88">
                  <c:v>144.25276464196804</c:v>
                </c:pt>
                <c:pt idx="89">
                  <c:v>145.35429925661271</c:v>
                </c:pt>
                <c:pt idx="90">
                  <c:v>146.14644023919769</c:v>
                </c:pt>
                <c:pt idx="91">
                  <c:v>147.28392825957795</c:v>
                </c:pt>
                <c:pt idx="92">
                  <c:v>147.59852055976427</c:v>
                </c:pt>
                <c:pt idx="93">
                  <c:v>149.07562250729546</c:v>
                </c:pt>
                <c:pt idx="94">
                  <c:v>148.69077530887449</c:v>
                </c:pt>
                <c:pt idx="95">
                  <c:v>148.78882121802909</c:v>
                </c:pt>
                <c:pt idx="96">
                  <c:v>148.58233206346662</c:v>
                </c:pt>
                <c:pt idx="97">
                  <c:v>148.75087579927302</c:v>
                </c:pt>
                <c:pt idx="98">
                  <c:v>145.96419534066504</c:v>
                </c:pt>
                <c:pt idx="99">
                  <c:v>143.55973845357303</c:v>
                </c:pt>
                <c:pt idx="100">
                  <c:v>141.56267252201187</c:v>
                </c:pt>
                <c:pt idx="101">
                  <c:v>140.48756851915118</c:v>
                </c:pt>
                <c:pt idx="102">
                  <c:v>138.3169545263907</c:v>
                </c:pt>
                <c:pt idx="103">
                  <c:v>135.8743092921255</c:v>
                </c:pt>
                <c:pt idx="104">
                  <c:v>130.22797267840301</c:v>
                </c:pt>
                <c:pt idx="105">
                  <c:v>126.17106811229371</c:v>
                </c:pt>
                <c:pt idx="106">
                  <c:v>121.69525778368147</c:v>
                </c:pt>
                <c:pt idx="107">
                  <c:v>117.22416026636161</c:v>
                </c:pt>
                <c:pt idx="108">
                  <c:v>113.95512114269575</c:v>
                </c:pt>
                <c:pt idx="109">
                  <c:v>110.95757881801696</c:v>
                </c:pt>
                <c:pt idx="110">
                  <c:v>107.75000058388557</c:v>
                </c:pt>
                <c:pt idx="111">
                  <c:v>105.85909437061122</c:v>
                </c:pt>
                <c:pt idx="112">
                  <c:v>104.47882369014896</c:v>
                </c:pt>
                <c:pt idx="113">
                  <c:v>101.98317147526546</c:v>
                </c:pt>
                <c:pt idx="114">
                  <c:v>99.209560565499217</c:v>
                </c:pt>
                <c:pt idx="115">
                  <c:v>95.8423297756285</c:v>
                </c:pt>
                <c:pt idx="116">
                  <c:v>93.405757751791583</c:v>
                </c:pt>
                <c:pt idx="117">
                  <c:v>92.69903040067031</c:v>
                </c:pt>
                <c:pt idx="118">
                  <c:v>89.009603651157022</c:v>
                </c:pt>
                <c:pt idx="119">
                  <c:v>86.94881759578206</c:v>
                </c:pt>
                <c:pt idx="120">
                  <c:v>84.440533103207699</c:v>
                </c:pt>
                <c:pt idx="121">
                  <c:v>81.632766457992659</c:v>
                </c:pt>
                <c:pt idx="122">
                  <c:v>77.181589070877635</c:v>
                </c:pt>
                <c:pt idx="123">
                  <c:v>74.521644367487582</c:v>
                </c:pt>
                <c:pt idx="124">
                  <c:v>72.588274266898509</c:v>
                </c:pt>
                <c:pt idx="125">
                  <c:v>70.835958715598125</c:v>
                </c:pt>
                <c:pt idx="126">
                  <c:v>65.433255011417629</c:v>
                </c:pt>
                <c:pt idx="127">
                  <c:v>61.671046908131501</c:v>
                </c:pt>
                <c:pt idx="128">
                  <c:v>57.449849853515623</c:v>
                </c:pt>
                <c:pt idx="129">
                  <c:v>54.29914116183491</c:v>
                </c:pt>
                <c:pt idx="130">
                  <c:v>51.59141243879494</c:v>
                </c:pt>
                <c:pt idx="131">
                  <c:v>48.280249527598343</c:v>
                </c:pt>
                <c:pt idx="132">
                  <c:v>42.596404766270638</c:v>
                </c:pt>
                <c:pt idx="133">
                  <c:v>38.470289894120342</c:v>
                </c:pt>
                <c:pt idx="134">
                  <c:v>33.767924523690532</c:v>
                </c:pt>
                <c:pt idx="135">
                  <c:v>28.606861716031517</c:v>
                </c:pt>
                <c:pt idx="136">
                  <c:v>25.417964677177608</c:v>
                </c:pt>
                <c:pt idx="137">
                  <c:v>22.704308500759605</c:v>
                </c:pt>
                <c:pt idx="138">
                  <c:v>19.898728211298746</c:v>
                </c:pt>
                <c:pt idx="139">
                  <c:v>15.861209332876594</c:v>
                </c:pt>
                <c:pt idx="140">
                  <c:v>15.236081637070061</c:v>
                </c:pt>
                <c:pt idx="141">
                  <c:v>12.746162532830903</c:v>
                </c:pt>
                <c:pt idx="142">
                  <c:v>10.446723600465175</c:v>
                </c:pt>
                <c:pt idx="143">
                  <c:v>8.5724336909226739</c:v>
                </c:pt>
                <c:pt idx="144">
                  <c:v>4.7715027979456641</c:v>
                </c:pt>
                <c:pt idx="145">
                  <c:v>2.7716188967457676</c:v>
                </c:pt>
                <c:pt idx="146">
                  <c:v>1.0331502652219327</c:v>
                </c:pt>
                <c:pt idx="147">
                  <c:v>-0.49462655012306361</c:v>
                </c:pt>
                <c:pt idx="148">
                  <c:v>-3.4208936772152496</c:v>
                </c:pt>
                <c:pt idx="149">
                  <c:v>-7.2198568500134881</c:v>
                </c:pt>
                <c:pt idx="150">
                  <c:v>-11.636781330312855</c:v>
                </c:pt>
                <c:pt idx="151">
                  <c:v>-14.270441178969193</c:v>
                </c:pt>
                <c:pt idx="152">
                  <c:v>-16.801560942753991</c:v>
                </c:pt>
                <c:pt idx="153">
                  <c:v>-20.142069606740165</c:v>
                </c:pt>
                <c:pt idx="154">
                  <c:v>-22.887112134651659</c:v>
                </c:pt>
                <c:pt idx="155">
                  <c:v>-23.424664136081997</c:v>
                </c:pt>
                <c:pt idx="156">
                  <c:v>-25.487612254369438</c:v>
                </c:pt>
                <c:pt idx="157">
                  <c:v>-27.394794671591651</c:v>
                </c:pt>
                <c:pt idx="158">
                  <c:v>-27.004651633677188</c:v>
                </c:pt>
                <c:pt idx="159">
                  <c:v>-26.60658912936421</c:v>
                </c:pt>
              </c:numCache>
            </c:numRef>
          </c:xVal>
          <c:yVal>
            <c:numRef>
              <c:f>Sheet7!$B$1:$B$160</c:f>
              <c:numCache>
                <c:formatCode>General</c:formatCode>
                <c:ptCount val="160"/>
                <c:pt idx="0">
                  <c:v>0</c:v>
                </c:pt>
                <c:pt idx="1">
                  <c:v>1.010584516088275E-2</c:v>
                </c:pt>
                <c:pt idx="2">
                  <c:v>-1.6092100844884498</c:v>
                </c:pt>
                <c:pt idx="3">
                  <c:v>-0.81322902068680514</c:v>
                </c:pt>
                <c:pt idx="4">
                  <c:v>-2.6036155311605036</c:v>
                </c:pt>
                <c:pt idx="5">
                  <c:v>-3.3870128743050878</c:v>
                </c:pt>
                <c:pt idx="6">
                  <c:v>-3.262390312585548</c:v>
                </c:pt>
                <c:pt idx="7">
                  <c:v>-4.4400127885926448</c:v>
                </c:pt>
                <c:pt idx="8">
                  <c:v>-4.5407797254372158</c:v>
                </c:pt>
                <c:pt idx="9">
                  <c:v>-4.9762541974419854</c:v>
                </c:pt>
                <c:pt idx="10">
                  <c:v>-5.3833545657258153</c:v>
                </c:pt>
                <c:pt idx="11">
                  <c:v>-4.9180484161788245</c:v>
                </c:pt>
                <c:pt idx="12">
                  <c:v>-5.6569411719802902</c:v>
                </c:pt>
                <c:pt idx="13">
                  <c:v>-5.3340885705665118</c:v>
                </c:pt>
                <c:pt idx="14">
                  <c:v>-4.8420602342960324</c:v>
                </c:pt>
                <c:pt idx="15">
                  <c:v>-7.9274039133899619</c:v>
                </c:pt>
                <c:pt idx="16">
                  <c:v>-10.515229061486586</c:v>
                </c:pt>
                <c:pt idx="17">
                  <c:v>-13.821929618239082</c:v>
                </c:pt>
                <c:pt idx="18">
                  <c:v>-14.302540292909525</c:v>
                </c:pt>
                <c:pt idx="19">
                  <c:v>-13.862838856823039</c:v>
                </c:pt>
                <c:pt idx="20">
                  <c:v>-13.84471635564511</c:v>
                </c:pt>
                <c:pt idx="21">
                  <c:v>-14.241030677651459</c:v>
                </c:pt>
                <c:pt idx="22">
                  <c:v>-13.777473616690006</c:v>
                </c:pt>
                <c:pt idx="23">
                  <c:v>-15.445764026734386</c:v>
                </c:pt>
                <c:pt idx="24">
                  <c:v>-15.765021279389003</c:v>
                </c:pt>
                <c:pt idx="25">
                  <c:v>-16.196997574222699</c:v>
                </c:pt>
                <c:pt idx="26">
                  <c:v>-17.198447961030944</c:v>
                </c:pt>
                <c:pt idx="27">
                  <c:v>-16.421269599523828</c:v>
                </c:pt>
                <c:pt idx="28">
                  <c:v>-14.498049528137372</c:v>
                </c:pt>
                <c:pt idx="29">
                  <c:v>-12.854732216230943</c:v>
                </c:pt>
                <c:pt idx="30">
                  <c:v>-12.70202706555472</c:v>
                </c:pt>
                <c:pt idx="31">
                  <c:v>-12.191438955959926</c:v>
                </c:pt>
                <c:pt idx="32">
                  <c:v>-11.816599554920455</c:v>
                </c:pt>
                <c:pt idx="33">
                  <c:v>-9.7622950112067794</c:v>
                </c:pt>
                <c:pt idx="34">
                  <c:v>-9.2092915034127039</c:v>
                </c:pt>
                <c:pt idx="35">
                  <c:v>-8.5112108146071108</c:v>
                </c:pt>
                <c:pt idx="36">
                  <c:v>-7.6162604883404752</c:v>
                </c:pt>
                <c:pt idx="37">
                  <c:v>-6.4841143155573517</c:v>
                </c:pt>
                <c:pt idx="38">
                  <c:v>-4.7863809143230922</c:v>
                </c:pt>
                <c:pt idx="39">
                  <c:v>1.6021651443522573</c:v>
                </c:pt>
                <c:pt idx="40">
                  <c:v>1.790337924679656</c:v>
                </c:pt>
                <c:pt idx="41">
                  <c:v>1.3622970791634204</c:v>
                </c:pt>
                <c:pt idx="42">
                  <c:v>0.49610954297006615</c:v>
                </c:pt>
                <c:pt idx="43">
                  <c:v>2.074564819829483</c:v>
                </c:pt>
                <c:pt idx="44">
                  <c:v>1.6895709878350846</c:v>
                </c:pt>
                <c:pt idx="45">
                  <c:v>3.5321386411106492</c:v>
                </c:pt>
                <c:pt idx="46">
                  <c:v>3.6811998572336697</c:v>
                </c:pt>
                <c:pt idx="47">
                  <c:v>4.3842848828256615</c:v>
                </c:pt>
                <c:pt idx="48">
                  <c:v>4.9873803442777653</c:v>
                </c:pt>
                <c:pt idx="49">
                  <c:v>4.911343576600931</c:v>
                </c:pt>
                <c:pt idx="50">
                  <c:v>4.8462386125837051</c:v>
                </c:pt>
                <c:pt idx="51">
                  <c:v>5.6509165335189939</c:v>
                </c:pt>
                <c:pt idx="52">
                  <c:v>6.2564898704672762</c:v>
                </c:pt>
                <c:pt idx="53">
                  <c:v>6.1787525999989468</c:v>
                </c:pt>
                <c:pt idx="54">
                  <c:v>5.7128634209234441</c:v>
                </c:pt>
                <c:pt idx="55">
                  <c:v>5.6593704616824247</c:v>
                </c:pt>
                <c:pt idx="56">
                  <c:v>5.497142495373831</c:v>
                </c:pt>
                <c:pt idx="57">
                  <c:v>2.4735027747141385</c:v>
                </c:pt>
                <c:pt idx="58">
                  <c:v>0.6900154469945039</c:v>
                </c:pt>
                <c:pt idx="59">
                  <c:v>-2.7843546849993683</c:v>
                </c:pt>
                <c:pt idx="60">
                  <c:v>-5.713446450451956</c:v>
                </c:pt>
                <c:pt idx="61">
                  <c:v>-9.0817537940506021</c:v>
                </c:pt>
                <c:pt idx="62">
                  <c:v>-12.318199292617345</c:v>
                </c:pt>
                <c:pt idx="63">
                  <c:v>-15.86355326970761</c:v>
                </c:pt>
                <c:pt idx="64">
                  <c:v>-19.502386314536039</c:v>
                </c:pt>
                <c:pt idx="65">
                  <c:v>-23.262246572324852</c:v>
                </c:pt>
                <c:pt idx="66">
                  <c:v>-26.556946437948799</c:v>
                </c:pt>
                <c:pt idx="67">
                  <c:v>-29.919277728880193</c:v>
                </c:pt>
                <c:pt idx="68">
                  <c:v>-32.288709732754853</c:v>
                </c:pt>
                <c:pt idx="69">
                  <c:v>-35.482934176298485</c:v>
                </c:pt>
                <c:pt idx="70">
                  <c:v>-39.612435155164199</c:v>
                </c:pt>
                <c:pt idx="71">
                  <c:v>-44.56682574528697</c:v>
                </c:pt>
                <c:pt idx="72">
                  <c:v>-49.222705216811356</c:v>
                </c:pt>
                <c:pt idx="73">
                  <c:v>-53.458609084630588</c:v>
                </c:pt>
                <c:pt idx="74">
                  <c:v>-56.879194742619191</c:v>
                </c:pt>
                <c:pt idx="75">
                  <c:v>-58.131104897717584</c:v>
                </c:pt>
                <c:pt idx="76">
                  <c:v>-60.152371101482217</c:v>
                </c:pt>
                <c:pt idx="77">
                  <c:v>-61.87740971896848</c:v>
                </c:pt>
                <c:pt idx="78">
                  <c:v>-63.901785413551842</c:v>
                </c:pt>
                <c:pt idx="79">
                  <c:v>-67.025317526763345</c:v>
                </c:pt>
                <c:pt idx="80">
                  <c:v>-67.761878164450764</c:v>
                </c:pt>
                <c:pt idx="81">
                  <c:v>-71.977813270918446</c:v>
                </c:pt>
                <c:pt idx="82">
                  <c:v>-71.970914088164378</c:v>
                </c:pt>
                <c:pt idx="83">
                  <c:v>-73.005694329685923</c:v>
                </c:pt>
                <c:pt idx="84">
                  <c:v>-75.422691825928396</c:v>
                </c:pt>
                <c:pt idx="85">
                  <c:v>-75.471763477911523</c:v>
                </c:pt>
                <c:pt idx="86">
                  <c:v>-75.255653866009567</c:v>
                </c:pt>
                <c:pt idx="87">
                  <c:v>-75.960293637010935</c:v>
                </c:pt>
                <c:pt idx="88">
                  <c:v>-75.37595229205931</c:v>
                </c:pt>
                <c:pt idx="89">
                  <c:v>-77.568240490854265</c:v>
                </c:pt>
                <c:pt idx="90">
                  <c:v>-77.312727799983676</c:v>
                </c:pt>
                <c:pt idx="91">
                  <c:v>-77.981657012363655</c:v>
                </c:pt>
                <c:pt idx="92">
                  <c:v>-78.115219360187055</c:v>
                </c:pt>
                <c:pt idx="93">
                  <c:v>-78.105113515026162</c:v>
                </c:pt>
                <c:pt idx="94">
                  <c:v>-78.934473019335144</c:v>
                </c:pt>
                <c:pt idx="95">
                  <c:v>-78.589611053220025</c:v>
                </c:pt>
                <c:pt idx="96">
                  <c:v>-77.044874317426249</c:v>
                </c:pt>
                <c:pt idx="97">
                  <c:v>-75.055237465583417</c:v>
                </c:pt>
                <c:pt idx="98">
                  <c:v>-75.408407602479841</c:v>
                </c:pt>
                <c:pt idx="99">
                  <c:v>-75.243313074322728</c:v>
                </c:pt>
                <c:pt idx="100">
                  <c:v>-75.294522501243733</c:v>
                </c:pt>
                <c:pt idx="101">
                  <c:v>-76.286790172977916</c:v>
                </c:pt>
                <c:pt idx="102">
                  <c:v>-78.621483334112042</c:v>
                </c:pt>
                <c:pt idx="103">
                  <c:v>-80.012737546524917</c:v>
                </c:pt>
                <c:pt idx="104">
                  <c:v>-81.601638769103516</c:v>
                </c:pt>
                <c:pt idx="105">
                  <c:v>-83.480208495764714</c:v>
                </c:pt>
                <c:pt idx="106">
                  <c:v>-85.814901656898854</c:v>
                </c:pt>
                <c:pt idx="107">
                  <c:v>-87.999756229205275</c:v>
                </c:pt>
                <c:pt idx="108">
                  <c:v>-89.754432181057581</c:v>
                </c:pt>
                <c:pt idx="109">
                  <c:v>-92.424901764820845</c:v>
                </c:pt>
                <c:pt idx="110">
                  <c:v>-96.317887098286675</c:v>
                </c:pt>
                <c:pt idx="111">
                  <c:v>-101.3094458208521</c:v>
                </c:pt>
                <c:pt idx="112">
                  <c:v>-103.64545079842539</c:v>
                </c:pt>
                <c:pt idx="113">
                  <c:v>-104.82419074769547</c:v>
                </c:pt>
                <c:pt idx="114">
                  <c:v>-106.96614406386219</c:v>
                </c:pt>
                <c:pt idx="115">
                  <c:v>-109.15920963536183</c:v>
                </c:pt>
                <c:pt idx="116">
                  <c:v>-111.11770299322329</c:v>
                </c:pt>
                <c:pt idx="117">
                  <c:v>-112.20364407587181</c:v>
                </c:pt>
                <c:pt idx="118">
                  <c:v>-113.87698740849662</c:v>
                </c:pt>
                <c:pt idx="119">
                  <c:v>-117.17095848720993</c:v>
                </c:pt>
                <c:pt idx="120">
                  <c:v>-119.72958357308688</c:v>
                </c:pt>
                <c:pt idx="121">
                  <c:v>-121.57837020799991</c:v>
                </c:pt>
                <c:pt idx="122">
                  <c:v>-123.15060650322187</c:v>
                </c:pt>
                <c:pt idx="123">
                  <c:v>-124.4888050285401</c:v>
                </c:pt>
                <c:pt idx="124">
                  <c:v>-125.63037684536752</c:v>
                </c:pt>
                <c:pt idx="125">
                  <c:v>-126.6508728634405</c:v>
                </c:pt>
                <c:pt idx="126">
                  <c:v>-128.84991448760741</c:v>
                </c:pt>
                <c:pt idx="127">
                  <c:v>-130.15317982700893</c:v>
                </c:pt>
                <c:pt idx="128">
                  <c:v>-131.796108452563</c:v>
                </c:pt>
                <c:pt idx="129">
                  <c:v>-133.07056241609723</c:v>
                </c:pt>
                <c:pt idx="130">
                  <c:v>-134.14566886667421</c:v>
                </c:pt>
                <c:pt idx="131">
                  <c:v>-134.29550745550191</c:v>
                </c:pt>
                <c:pt idx="132">
                  <c:v>-134.83480976937594</c:v>
                </c:pt>
                <c:pt idx="133">
                  <c:v>-137.01213354360576</c:v>
                </c:pt>
                <c:pt idx="134">
                  <c:v>-140.45628331170505</c:v>
                </c:pt>
                <c:pt idx="135">
                  <c:v>-143.78057192590103</c:v>
                </c:pt>
                <c:pt idx="136">
                  <c:v>-146.48058167244224</c:v>
                </c:pt>
                <c:pt idx="137">
                  <c:v>-151.63980997024908</c:v>
                </c:pt>
                <c:pt idx="138">
                  <c:v>-156.42157523413809</c:v>
                </c:pt>
                <c:pt idx="139">
                  <c:v>-160.32889337684651</c:v>
                </c:pt>
                <c:pt idx="140">
                  <c:v>-163.78611272354331</c:v>
                </c:pt>
                <c:pt idx="141">
                  <c:v>-164.68227769466102</c:v>
                </c:pt>
                <c:pt idx="142">
                  <c:v>-166.32598369291981</c:v>
                </c:pt>
                <c:pt idx="143">
                  <c:v>-168.83417672458043</c:v>
                </c:pt>
                <c:pt idx="144">
                  <c:v>-172.17129198840365</c:v>
                </c:pt>
                <c:pt idx="145">
                  <c:v>-175.30633893480328</c:v>
                </c:pt>
                <c:pt idx="146">
                  <c:v>-179.70126410652429</c:v>
                </c:pt>
                <c:pt idx="147">
                  <c:v>-183.42536521989766</c:v>
                </c:pt>
                <c:pt idx="148">
                  <c:v>-186.42408042821344</c:v>
                </c:pt>
                <c:pt idx="149">
                  <c:v>-188.78228911366423</c:v>
                </c:pt>
                <c:pt idx="150">
                  <c:v>-191.52597748904986</c:v>
                </c:pt>
                <c:pt idx="151">
                  <c:v>-192.18791034708769</c:v>
                </c:pt>
                <c:pt idx="152">
                  <c:v>-194.98523743909647</c:v>
                </c:pt>
                <c:pt idx="153">
                  <c:v>-196.33397908172196</c:v>
                </c:pt>
                <c:pt idx="154">
                  <c:v>-197.84256798674798</c:v>
                </c:pt>
                <c:pt idx="155">
                  <c:v>-199.07446079470077</c:v>
                </c:pt>
                <c:pt idx="156">
                  <c:v>-199.23814633483065</c:v>
                </c:pt>
                <c:pt idx="157">
                  <c:v>-200.7114133675876</c:v>
                </c:pt>
                <c:pt idx="158">
                  <c:v>-200.368300490058</c:v>
                </c:pt>
                <c:pt idx="159">
                  <c:v>-200.73220808743787</c:v>
                </c:pt>
              </c:numCache>
            </c:numRef>
          </c:yVal>
          <c:smooth val="1"/>
        </c:ser>
        <c:ser>
          <c:idx val="9"/>
          <c:order val="7"/>
          <c:spPr>
            <a:ln>
              <a:solidFill>
                <a:srgbClr val="004C22"/>
              </a:solidFill>
            </a:ln>
          </c:spPr>
          <c:marker>
            <c:symbol val="none"/>
          </c:marker>
          <c:xVal>
            <c:numRef>
              <c:f>Sheet15!$A$1:$A$160</c:f>
              <c:numCache>
                <c:formatCode>General</c:formatCode>
                <c:ptCount val="160"/>
                <c:pt idx="0">
                  <c:v>0</c:v>
                </c:pt>
                <c:pt idx="1">
                  <c:v>3.3299777171034886</c:v>
                </c:pt>
                <c:pt idx="2">
                  <c:v>3.3299777171034886</c:v>
                </c:pt>
                <c:pt idx="3">
                  <c:v>1.7379220425852873</c:v>
                </c:pt>
                <c:pt idx="4">
                  <c:v>0.14586636806708586</c:v>
                </c:pt>
                <c:pt idx="5">
                  <c:v>3.3299777171034886</c:v>
                </c:pt>
                <c:pt idx="6">
                  <c:v>3.3299777171034886</c:v>
                </c:pt>
                <c:pt idx="7">
                  <c:v>0.81275345877865912</c:v>
                </c:pt>
                <c:pt idx="8">
                  <c:v>-1.4461893064511153</c:v>
                </c:pt>
                <c:pt idx="9">
                  <c:v>-4.6303006554875177</c:v>
                </c:pt>
                <c:pt idx="10">
                  <c:v>-7.8144120045239207</c:v>
                </c:pt>
                <c:pt idx="11">
                  <c:v>-10.998523353560323</c:v>
                </c:pt>
                <c:pt idx="12">
                  <c:v>-18.958801726151329</c:v>
                </c:pt>
                <c:pt idx="13">
                  <c:v>-25.376168843009999</c:v>
                </c:pt>
                <c:pt idx="14">
                  <c:v>-36.471414145851547</c:v>
                </c:pt>
                <c:pt idx="15">
                  <c:v>-42.839636843924346</c:v>
                </c:pt>
                <c:pt idx="16">
                  <c:v>-45.413924987433553</c:v>
                </c:pt>
                <c:pt idx="17">
                  <c:v>-46.822982685325996</c:v>
                </c:pt>
                <c:pt idx="18">
                  <c:v>-49.196393320708509</c:v>
                </c:pt>
                <c:pt idx="19">
                  <c:v>-50.109682704917368</c:v>
                </c:pt>
                <c:pt idx="20">
                  <c:v>-52.282653103324023</c:v>
                </c:pt>
                <c:pt idx="21">
                  <c:v>-53.424289126426814</c:v>
                </c:pt>
                <c:pt idx="22">
                  <c:v>-54.747574873440271</c:v>
                </c:pt>
                <c:pt idx="23">
                  <c:v>-54.130828208024802</c:v>
                </c:pt>
                <c:pt idx="24">
                  <c:v>-55.031096629075371</c:v>
                </c:pt>
                <c:pt idx="25">
                  <c:v>-58.181580611970233</c:v>
                </c:pt>
                <c:pt idx="26">
                  <c:v>-63.06585685435914</c:v>
                </c:pt>
                <c:pt idx="27">
                  <c:v>-68.399836109332909</c:v>
                </c:pt>
                <c:pt idx="28">
                  <c:v>-72.345394435449634</c:v>
                </c:pt>
                <c:pt idx="29">
                  <c:v>-75.164760912582764</c:v>
                </c:pt>
                <c:pt idx="30">
                  <c:v>-76.046560700720846</c:v>
                </c:pt>
                <c:pt idx="31">
                  <c:v>-78.022564738516635</c:v>
                </c:pt>
                <c:pt idx="32">
                  <c:v>-80.005480089779837</c:v>
                </c:pt>
                <c:pt idx="33">
                  <c:v>-83.59718281029123</c:v>
                </c:pt>
                <c:pt idx="34">
                  <c:v>-85.104189245971412</c:v>
                </c:pt>
                <c:pt idx="35">
                  <c:v>-89.738358536501764</c:v>
                </c:pt>
                <c:pt idx="36">
                  <c:v>-90.708487097109156</c:v>
                </c:pt>
                <c:pt idx="37">
                  <c:v>-91.462767685884074</c:v>
                </c:pt>
                <c:pt idx="38">
                  <c:v>-92.234551267113375</c:v>
                </c:pt>
                <c:pt idx="39">
                  <c:v>-92.193362753988595</c:v>
                </c:pt>
                <c:pt idx="40">
                  <c:v>-93.785418428506787</c:v>
                </c:pt>
                <c:pt idx="41">
                  <c:v>-100.1536411265796</c:v>
                </c:pt>
                <c:pt idx="42">
                  <c:v>-104.92980815013419</c:v>
                </c:pt>
                <c:pt idx="43">
                  <c:v>-106.5218638246524</c:v>
                </c:pt>
                <c:pt idx="44">
                  <c:v>-106.5218638246524</c:v>
                </c:pt>
                <c:pt idx="45">
                  <c:v>-106.5218638246524</c:v>
                </c:pt>
                <c:pt idx="46">
                  <c:v>-106.5218638246524</c:v>
                </c:pt>
                <c:pt idx="47">
                  <c:v>-107.13276502503062</c:v>
                </c:pt>
                <c:pt idx="48">
                  <c:v>-106.5218638246524</c:v>
                </c:pt>
                <c:pt idx="49">
                  <c:v>-106.5218638246524</c:v>
                </c:pt>
                <c:pt idx="50">
                  <c:v>-109.7059751736888</c:v>
                </c:pt>
                <c:pt idx="51">
                  <c:v>-112.89008652272521</c:v>
                </c:pt>
                <c:pt idx="52">
                  <c:v>-114.48214219724341</c:v>
                </c:pt>
                <c:pt idx="53">
                  <c:v>-119.25830922079801</c:v>
                </c:pt>
                <c:pt idx="54">
                  <c:v>-119.25830922079801</c:v>
                </c:pt>
                <c:pt idx="55">
                  <c:v>-122.44242056983441</c:v>
                </c:pt>
                <c:pt idx="56">
                  <c:v>-122.44242056983441</c:v>
                </c:pt>
                <c:pt idx="57">
                  <c:v>-125.62653191887081</c:v>
                </c:pt>
                <c:pt idx="58">
                  <c:v>-124.03447624435262</c:v>
                </c:pt>
                <c:pt idx="59">
                  <c:v>-124.67614129215542</c:v>
                </c:pt>
                <c:pt idx="60">
                  <c:v>-127.21858759338902</c:v>
                </c:pt>
                <c:pt idx="61">
                  <c:v>-127.20160082382104</c:v>
                </c:pt>
                <c:pt idx="62">
                  <c:v>-127.29357048594211</c:v>
                </c:pt>
                <c:pt idx="63">
                  <c:v>-127.22210701883222</c:v>
                </c:pt>
                <c:pt idx="64">
                  <c:v>-125.65022351275164</c:v>
                </c:pt>
                <c:pt idx="65">
                  <c:v>-130.76188075357638</c:v>
                </c:pt>
                <c:pt idx="66">
                  <c:v>-137.13676728179163</c:v>
                </c:pt>
                <c:pt idx="67">
                  <c:v>-136.77092164049822</c:v>
                </c:pt>
                <c:pt idx="68">
                  <c:v>-136.77092164049822</c:v>
                </c:pt>
                <c:pt idx="69">
                  <c:v>-138.36297731501642</c:v>
                </c:pt>
                <c:pt idx="70">
                  <c:v>-138.36297731501642</c:v>
                </c:pt>
                <c:pt idx="71">
                  <c:v>-138.36297731501642</c:v>
                </c:pt>
                <c:pt idx="72">
                  <c:v>-138.36297731501642</c:v>
                </c:pt>
                <c:pt idx="73">
                  <c:v>-138.36297731501642</c:v>
                </c:pt>
                <c:pt idx="74">
                  <c:v>-138.36297731501642</c:v>
                </c:pt>
                <c:pt idx="75">
                  <c:v>-138.36297731501642</c:v>
                </c:pt>
                <c:pt idx="76">
                  <c:v>-138.36297731501642</c:v>
                </c:pt>
                <c:pt idx="77">
                  <c:v>-138.36297731501642</c:v>
                </c:pt>
                <c:pt idx="78">
                  <c:v>-138.36297731501642</c:v>
                </c:pt>
                <c:pt idx="79">
                  <c:v>-138.36297731501642</c:v>
                </c:pt>
                <c:pt idx="80">
                  <c:v>-138.36297731501642</c:v>
                </c:pt>
                <c:pt idx="81">
                  <c:v>-138.36297731501642</c:v>
                </c:pt>
                <c:pt idx="82">
                  <c:v>-138.36297731501642</c:v>
                </c:pt>
                <c:pt idx="83">
                  <c:v>-138.36297731501642</c:v>
                </c:pt>
                <c:pt idx="84">
                  <c:v>-138.36297731501642</c:v>
                </c:pt>
                <c:pt idx="85">
                  <c:v>-138.36297731501642</c:v>
                </c:pt>
                <c:pt idx="86">
                  <c:v>-138.36297731501642</c:v>
                </c:pt>
                <c:pt idx="87">
                  <c:v>-138.36297731501642</c:v>
                </c:pt>
                <c:pt idx="88">
                  <c:v>-138.36297731501642</c:v>
                </c:pt>
                <c:pt idx="89">
                  <c:v>-138.36297731501642</c:v>
                </c:pt>
                <c:pt idx="90">
                  <c:v>-138.36297731501642</c:v>
                </c:pt>
                <c:pt idx="91">
                  <c:v>-138.36297731501642</c:v>
                </c:pt>
                <c:pt idx="92">
                  <c:v>-138.36297731501642</c:v>
                </c:pt>
                <c:pt idx="93">
                  <c:v>-138.36297731501642</c:v>
                </c:pt>
                <c:pt idx="94">
                  <c:v>-138.36297731501642</c:v>
                </c:pt>
                <c:pt idx="95">
                  <c:v>-138.36297731501642</c:v>
                </c:pt>
                <c:pt idx="96">
                  <c:v>-138.36297731501642</c:v>
                </c:pt>
                <c:pt idx="97">
                  <c:v>-138.36297731501642</c:v>
                </c:pt>
                <c:pt idx="98">
                  <c:v>-138.36297731501642</c:v>
                </c:pt>
                <c:pt idx="99">
                  <c:v>-138.36297731501642</c:v>
                </c:pt>
                <c:pt idx="100">
                  <c:v>-138.36297731501642</c:v>
                </c:pt>
                <c:pt idx="101">
                  <c:v>-138.36297731501642</c:v>
                </c:pt>
                <c:pt idx="102">
                  <c:v>-138.36297731501642</c:v>
                </c:pt>
                <c:pt idx="103">
                  <c:v>-138.36297731501642</c:v>
                </c:pt>
                <c:pt idx="104">
                  <c:v>-138.36297731501642</c:v>
                </c:pt>
                <c:pt idx="105">
                  <c:v>-138.36297731501642</c:v>
                </c:pt>
                <c:pt idx="106">
                  <c:v>-138.36297731501642</c:v>
                </c:pt>
                <c:pt idx="107">
                  <c:v>-138.36297731501642</c:v>
                </c:pt>
                <c:pt idx="108">
                  <c:v>-138.36297731501642</c:v>
                </c:pt>
                <c:pt idx="109">
                  <c:v>-138.36297731501642</c:v>
                </c:pt>
                <c:pt idx="110">
                  <c:v>-138.36297731501642</c:v>
                </c:pt>
                <c:pt idx="111">
                  <c:v>-138.36297731501642</c:v>
                </c:pt>
                <c:pt idx="112">
                  <c:v>-138.36297731501642</c:v>
                </c:pt>
                <c:pt idx="113">
                  <c:v>-138.36297731501642</c:v>
                </c:pt>
                <c:pt idx="114">
                  <c:v>-138.36297731501642</c:v>
                </c:pt>
                <c:pt idx="115">
                  <c:v>-138.36297731501642</c:v>
                </c:pt>
                <c:pt idx="116">
                  <c:v>-138.36297731501642</c:v>
                </c:pt>
                <c:pt idx="117">
                  <c:v>-138.36297731501642</c:v>
                </c:pt>
                <c:pt idx="118">
                  <c:v>-138.36297731501642</c:v>
                </c:pt>
                <c:pt idx="119">
                  <c:v>-138.36297731501642</c:v>
                </c:pt>
                <c:pt idx="120">
                  <c:v>-138.36297731501642</c:v>
                </c:pt>
                <c:pt idx="121">
                  <c:v>-138.36297731501642</c:v>
                </c:pt>
                <c:pt idx="122">
                  <c:v>-138.36297731501642</c:v>
                </c:pt>
                <c:pt idx="123">
                  <c:v>-138.36297731501642</c:v>
                </c:pt>
                <c:pt idx="124">
                  <c:v>-138.36297731501642</c:v>
                </c:pt>
                <c:pt idx="125">
                  <c:v>-138.36297731501642</c:v>
                </c:pt>
                <c:pt idx="126">
                  <c:v>-138.36297731501642</c:v>
                </c:pt>
                <c:pt idx="127">
                  <c:v>-138.36297731501642</c:v>
                </c:pt>
                <c:pt idx="128">
                  <c:v>-138.36297731501642</c:v>
                </c:pt>
                <c:pt idx="129">
                  <c:v>-138.36297731501642</c:v>
                </c:pt>
                <c:pt idx="130">
                  <c:v>-138.36297731501642</c:v>
                </c:pt>
                <c:pt idx="131">
                  <c:v>-138.36297731501642</c:v>
                </c:pt>
                <c:pt idx="132">
                  <c:v>-138.36297731501642</c:v>
                </c:pt>
                <c:pt idx="133">
                  <c:v>-138.36297731501642</c:v>
                </c:pt>
                <c:pt idx="134">
                  <c:v>-138.36297731501642</c:v>
                </c:pt>
                <c:pt idx="135">
                  <c:v>-138.36297731501642</c:v>
                </c:pt>
                <c:pt idx="136">
                  <c:v>-138.36297731501642</c:v>
                </c:pt>
                <c:pt idx="137">
                  <c:v>-138.36297731501642</c:v>
                </c:pt>
                <c:pt idx="138">
                  <c:v>-138.36297731501642</c:v>
                </c:pt>
                <c:pt idx="139">
                  <c:v>-138.36297731501642</c:v>
                </c:pt>
                <c:pt idx="140">
                  <c:v>-138.36297731501642</c:v>
                </c:pt>
                <c:pt idx="141">
                  <c:v>-138.36297731501642</c:v>
                </c:pt>
                <c:pt idx="142">
                  <c:v>-138.36297731501642</c:v>
                </c:pt>
                <c:pt idx="143">
                  <c:v>-138.36297731501642</c:v>
                </c:pt>
                <c:pt idx="144">
                  <c:v>-138.36297731501642</c:v>
                </c:pt>
                <c:pt idx="145">
                  <c:v>-138.36297731501642</c:v>
                </c:pt>
                <c:pt idx="146">
                  <c:v>-138.36297731501642</c:v>
                </c:pt>
                <c:pt idx="147">
                  <c:v>-138.36297731501642</c:v>
                </c:pt>
                <c:pt idx="148">
                  <c:v>-138.36297731501642</c:v>
                </c:pt>
                <c:pt idx="149">
                  <c:v>-138.36297731501642</c:v>
                </c:pt>
                <c:pt idx="150">
                  <c:v>-138.36297731501642</c:v>
                </c:pt>
                <c:pt idx="151">
                  <c:v>-138.36297731501642</c:v>
                </c:pt>
                <c:pt idx="152">
                  <c:v>-138.36297731501642</c:v>
                </c:pt>
                <c:pt idx="153">
                  <c:v>-138.36297731501642</c:v>
                </c:pt>
                <c:pt idx="154">
                  <c:v>-138.36297731501642</c:v>
                </c:pt>
                <c:pt idx="155">
                  <c:v>-138.36297731501642</c:v>
                </c:pt>
                <c:pt idx="156">
                  <c:v>-138.36297731501642</c:v>
                </c:pt>
                <c:pt idx="157">
                  <c:v>-138.36297731501642</c:v>
                </c:pt>
                <c:pt idx="158">
                  <c:v>-138.36297731501642</c:v>
                </c:pt>
                <c:pt idx="159">
                  <c:v>-138.36297731501642</c:v>
                </c:pt>
              </c:numCache>
            </c:numRef>
          </c:xVal>
          <c:yVal>
            <c:numRef>
              <c:f>Sheet15!$B$1:$B$160</c:f>
              <c:numCache>
                <c:formatCode>General</c:formatCode>
                <c:ptCount val="160"/>
                <c:pt idx="0">
                  <c:v>0</c:v>
                </c:pt>
                <c:pt idx="1">
                  <c:v>-1.7544330228820966</c:v>
                </c:pt>
                <c:pt idx="2">
                  <c:v>-1.7544330228820966</c:v>
                </c:pt>
                <c:pt idx="3">
                  <c:v>-1.7544330228820966</c:v>
                </c:pt>
                <c:pt idx="4">
                  <c:v>-1.7544330228820966</c:v>
                </c:pt>
                <c:pt idx="5">
                  <c:v>-3.346492322073471</c:v>
                </c:pt>
                <c:pt idx="6">
                  <c:v>-1.7544330228820966</c:v>
                </c:pt>
                <c:pt idx="7">
                  <c:v>-0.16237372369072187</c:v>
                </c:pt>
                <c:pt idx="8">
                  <c:v>1.4296855755006528</c:v>
                </c:pt>
                <c:pt idx="9">
                  <c:v>4.6138041738834019</c:v>
                </c:pt>
                <c:pt idx="10">
                  <c:v>6.2058634730747766</c:v>
                </c:pt>
                <c:pt idx="11">
                  <c:v>7.7979227722661513</c:v>
                </c:pt>
                <c:pt idx="12">
                  <c:v>14.16615996903165</c:v>
                </c:pt>
                <c:pt idx="13">
                  <c:v>18.115018965646584</c:v>
                </c:pt>
                <c:pt idx="14">
                  <c:v>31.678812260136773</c:v>
                </c:pt>
                <c:pt idx="15">
                  <c:v>31.678812260136773</c:v>
                </c:pt>
                <c:pt idx="16">
                  <c:v>32.955598341785027</c:v>
                </c:pt>
                <c:pt idx="17">
                  <c:v>34.046981033366322</c:v>
                </c:pt>
                <c:pt idx="18">
                  <c:v>32.778503122499366</c:v>
                </c:pt>
                <c:pt idx="19">
                  <c:v>32.499669250488282</c:v>
                </c:pt>
                <c:pt idx="20">
                  <c:v>32.41950269031782</c:v>
                </c:pt>
                <c:pt idx="21">
                  <c:v>31.886176429111039</c:v>
                </c:pt>
                <c:pt idx="22">
                  <c:v>31.949629476130813</c:v>
                </c:pt>
                <c:pt idx="23">
                  <c:v>30.916306808430551</c:v>
                </c:pt>
                <c:pt idx="24">
                  <c:v>33.173554213860605</c:v>
                </c:pt>
                <c:pt idx="25">
                  <c:v>35.064173217444406</c:v>
                </c:pt>
                <c:pt idx="26">
                  <c:v>37.679838025527502</c:v>
                </c:pt>
                <c:pt idx="27">
                  <c:v>39.654218938040927</c:v>
                </c:pt>
                <c:pt idx="28">
                  <c:v>40.32416845209579</c:v>
                </c:pt>
                <c:pt idx="29">
                  <c:v>39.898313967311481</c:v>
                </c:pt>
                <c:pt idx="30">
                  <c:v>40.861332991031944</c:v>
                </c:pt>
                <c:pt idx="31">
                  <c:v>42.286305744510457</c:v>
                </c:pt>
                <c:pt idx="32">
                  <c:v>45.188043707917004</c:v>
                </c:pt>
                <c:pt idx="33">
                  <c:v>47.174619654735146</c:v>
                </c:pt>
                <c:pt idx="34">
                  <c:v>49.230721872828397</c:v>
                </c:pt>
                <c:pt idx="35">
                  <c:v>50.71229707636666</c:v>
                </c:pt>
                <c:pt idx="36">
                  <c:v>52.406192199871548</c:v>
                </c:pt>
                <c:pt idx="37">
                  <c:v>52.449822242921897</c:v>
                </c:pt>
                <c:pt idx="38">
                  <c:v>51.626681720250382</c:v>
                </c:pt>
                <c:pt idx="39">
                  <c:v>52.375583149624646</c:v>
                </c:pt>
                <c:pt idx="40">
                  <c:v>53.967642448816015</c:v>
                </c:pt>
                <c:pt idx="41">
                  <c:v>58.743820346390144</c:v>
                </c:pt>
                <c:pt idx="42">
                  <c:v>61.92793894477289</c:v>
                </c:pt>
                <c:pt idx="43">
                  <c:v>63.519998243964267</c:v>
                </c:pt>
                <c:pt idx="44">
                  <c:v>63.519998243964267</c:v>
                </c:pt>
                <c:pt idx="45">
                  <c:v>63.519998243964267</c:v>
                </c:pt>
                <c:pt idx="46">
                  <c:v>63.519998243964267</c:v>
                </c:pt>
                <c:pt idx="47">
                  <c:v>63.519998243964267</c:v>
                </c:pt>
                <c:pt idx="48">
                  <c:v>63.519998243964267</c:v>
                </c:pt>
                <c:pt idx="49">
                  <c:v>63.519998243964267</c:v>
                </c:pt>
                <c:pt idx="50">
                  <c:v>65.112057543155643</c:v>
                </c:pt>
                <c:pt idx="51">
                  <c:v>68.296176141538396</c:v>
                </c:pt>
                <c:pt idx="52">
                  <c:v>68.296176141538396</c:v>
                </c:pt>
                <c:pt idx="53">
                  <c:v>71.480294739921135</c:v>
                </c:pt>
                <c:pt idx="54">
                  <c:v>71.480294739921135</c:v>
                </c:pt>
                <c:pt idx="55">
                  <c:v>73.072354039112511</c:v>
                </c:pt>
                <c:pt idx="56">
                  <c:v>73.072354039112511</c:v>
                </c:pt>
                <c:pt idx="57">
                  <c:v>74.664413338303888</c:v>
                </c:pt>
                <c:pt idx="58">
                  <c:v>73.072354039112511</c:v>
                </c:pt>
                <c:pt idx="59">
                  <c:v>74.664413338303888</c:v>
                </c:pt>
                <c:pt idx="60">
                  <c:v>76.256472637495264</c:v>
                </c:pt>
                <c:pt idx="61">
                  <c:v>77.020970106757233</c:v>
                </c:pt>
                <c:pt idx="62">
                  <c:v>75.467536513829813</c:v>
                </c:pt>
                <c:pt idx="63">
                  <c:v>75.459374100430637</c:v>
                </c:pt>
                <c:pt idx="64">
                  <c:v>73.891947798818919</c:v>
                </c:pt>
                <c:pt idx="65">
                  <c:v>75.353602826799673</c:v>
                </c:pt>
                <c:pt idx="66">
                  <c:v>78.599473969410695</c:v>
                </c:pt>
                <c:pt idx="67">
                  <c:v>77.848531936686641</c:v>
                </c:pt>
                <c:pt idx="68">
                  <c:v>77.848531936686641</c:v>
                </c:pt>
                <c:pt idx="69">
                  <c:v>77.682757207412919</c:v>
                </c:pt>
                <c:pt idx="70">
                  <c:v>77.852370214416013</c:v>
                </c:pt>
                <c:pt idx="71">
                  <c:v>77.849989510507925</c:v>
                </c:pt>
                <c:pt idx="72">
                  <c:v>77.853779202443249</c:v>
                </c:pt>
                <c:pt idx="73">
                  <c:v>77.85664576429177</c:v>
                </c:pt>
                <c:pt idx="74">
                  <c:v>77.853244758708783</c:v>
                </c:pt>
                <c:pt idx="75">
                  <c:v>77.851301326947066</c:v>
                </c:pt>
                <c:pt idx="76">
                  <c:v>77.852661729180269</c:v>
                </c:pt>
                <c:pt idx="77">
                  <c:v>77.852564557592189</c:v>
                </c:pt>
                <c:pt idx="78">
                  <c:v>77.854216474589634</c:v>
                </c:pt>
                <c:pt idx="79">
                  <c:v>77.855139604676452</c:v>
                </c:pt>
                <c:pt idx="80">
                  <c:v>77.856305663733465</c:v>
                </c:pt>
                <c:pt idx="81">
                  <c:v>77.85275890076835</c:v>
                </c:pt>
                <c:pt idx="82">
                  <c:v>77.854119303001553</c:v>
                </c:pt>
                <c:pt idx="83">
                  <c:v>77.852224457033884</c:v>
                </c:pt>
                <c:pt idx="84">
                  <c:v>77.849746581537701</c:v>
                </c:pt>
                <c:pt idx="85">
                  <c:v>77.851738599093451</c:v>
                </c:pt>
                <c:pt idx="86">
                  <c:v>77.859658083522419</c:v>
                </c:pt>
                <c:pt idx="87">
                  <c:v>77.850572540036424</c:v>
                </c:pt>
                <c:pt idx="88">
                  <c:v>77.855188190470486</c:v>
                </c:pt>
                <c:pt idx="89">
                  <c:v>77.852030113857708</c:v>
                </c:pt>
                <c:pt idx="90">
                  <c:v>77.85241880021006</c:v>
                </c:pt>
                <c:pt idx="91">
                  <c:v>77.855625462616871</c:v>
                </c:pt>
                <c:pt idx="92">
                  <c:v>77.854070717207506</c:v>
                </c:pt>
                <c:pt idx="93">
                  <c:v>77.85941515455221</c:v>
                </c:pt>
                <c:pt idx="94">
                  <c:v>77.852321628621965</c:v>
                </c:pt>
                <c:pt idx="95">
                  <c:v>77.858054752319006</c:v>
                </c:pt>
                <c:pt idx="96">
                  <c:v>77.860969899961574</c:v>
                </c:pt>
                <c:pt idx="97">
                  <c:v>77.869472413919041</c:v>
                </c:pt>
                <c:pt idx="98">
                  <c:v>77.939241614164374</c:v>
                </c:pt>
                <c:pt idx="99">
                  <c:v>78.078245570920544</c:v>
                </c:pt>
                <c:pt idx="100">
                  <c:v>77.996670022722853</c:v>
                </c:pt>
                <c:pt idx="101">
                  <c:v>77.894639855233166</c:v>
                </c:pt>
                <c:pt idx="102">
                  <c:v>77.968976120118498</c:v>
                </c:pt>
                <c:pt idx="103">
                  <c:v>78.227452544425702</c:v>
                </c:pt>
                <c:pt idx="104">
                  <c:v>77.503961485335765</c:v>
                </c:pt>
                <c:pt idx="105">
                  <c:v>77.737124710946716</c:v>
                </c:pt>
                <c:pt idx="106">
                  <c:v>77.877731998906299</c:v>
                </c:pt>
                <c:pt idx="107">
                  <c:v>77.78114344034941</c:v>
                </c:pt>
                <c:pt idx="108">
                  <c:v>77.857471722790493</c:v>
                </c:pt>
                <c:pt idx="109">
                  <c:v>77.815347839355468</c:v>
                </c:pt>
                <c:pt idx="110">
                  <c:v>77.846151232778539</c:v>
                </c:pt>
                <c:pt idx="111">
                  <c:v>77.848289007716417</c:v>
                </c:pt>
                <c:pt idx="112">
                  <c:v>77.849503652567492</c:v>
                </c:pt>
                <c:pt idx="113">
                  <c:v>77.861893030048378</c:v>
                </c:pt>
                <c:pt idx="114">
                  <c:v>77.85441081776581</c:v>
                </c:pt>
                <c:pt idx="115">
                  <c:v>77.85300182973856</c:v>
                </c:pt>
                <c:pt idx="116">
                  <c:v>77.851447084329195</c:v>
                </c:pt>
                <c:pt idx="117">
                  <c:v>77.85465374673602</c:v>
                </c:pt>
                <c:pt idx="118">
                  <c:v>77.853973545619425</c:v>
                </c:pt>
                <c:pt idx="119">
                  <c:v>77.851981528063675</c:v>
                </c:pt>
                <c:pt idx="120">
                  <c:v>77.851252741153033</c:v>
                </c:pt>
                <c:pt idx="121">
                  <c:v>77.853341930296864</c:v>
                </c:pt>
                <c:pt idx="122">
                  <c:v>77.847851735570046</c:v>
                </c:pt>
                <c:pt idx="123">
                  <c:v>77.850718297418553</c:v>
                </c:pt>
                <c:pt idx="124">
                  <c:v>77.851738599093451</c:v>
                </c:pt>
                <c:pt idx="125">
                  <c:v>77.852515971798141</c:v>
                </c:pt>
                <c:pt idx="126">
                  <c:v>77.850523954242391</c:v>
                </c:pt>
                <c:pt idx="127">
                  <c:v>77.851447084329195</c:v>
                </c:pt>
                <c:pt idx="128">
                  <c:v>77.851641427505371</c:v>
                </c:pt>
                <c:pt idx="129">
                  <c:v>77.851495670123242</c:v>
                </c:pt>
                <c:pt idx="130">
                  <c:v>77.85241880021006</c:v>
                </c:pt>
                <c:pt idx="131">
                  <c:v>77.853341930296864</c:v>
                </c:pt>
                <c:pt idx="132">
                  <c:v>77.849114966215154</c:v>
                </c:pt>
                <c:pt idx="133">
                  <c:v>77.852370214416013</c:v>
                </c:pt>
                <c:pt idx="134">
                  <c:v>77.846394161748762</c:v>
                </c:pt>
                <c:pt idx="135">
                  <c:v>77.848580522480674</c:v>
                </c:pt>
                <c:pt idx="136">
                  <c:v>77.853730616649202</c:v>
                </c:pt>
                <c:pt idx="137">
                  <c:v>77.853050415532607</c:v>
                </c:pt>
                <c:pt idx="138">
                  <c:v>77.852953243944526</c:v>
                </c:pt>
                <c:pt idx="139">
                  <c:v>77.851787184887499</c:v>
                </c:pt>
                <c:pt idx="140">
                  <c:v>77.851204155358985</c:v>
                </c:pt>
                <c:pt idx="141">
                  <c:v>77.849066380421107</c:v>
                </c:pt>
                <c:pt idx="142">
                  <c:v>77.855285362058567</c:v>
                </c:pt>
                <c:pt idx="143">
                  <c:v>77.852030113857708</c:v>
                </c:pt>
                <c:pt idx="144">
                  <c:v>77.849455066773444</c:v>
                </c:pt>
                <c:pt idx="145">
                  <c:v>77.850475368448343</c:v>
                </c:pt>
                <c:pt idx="146">
                  <c:v>77.85353627347304</c:v>
                </c:pt>
                <c:pt idx="147">
                  <c:v>77.852030113857708</c:v>
                </c:pt>
                <c:pt idx="148">
                  <c:v>77.849455066773444</c:v>
                </c:pt>
                <c:pt idx="149">
                  <c:v>77.853633445061121</c:v>
                </c:pt>
                <c:pt idx="150">
                  <c:v>77.843381842518113</c:v>
                </c:pt>
                <c:pt idx="151">
                  <c:v>77.850669711624519</c:v>
                </c:pt>
                <c:pt idx="152">
                  <c:v>77.853147587120688</c:v>
                </c:pt>
                <c:pt idx="153">
                  <c:v>77.851641427505371</c:v>
                </c:pt>
                <c:pt idx="154">
                  <c:v>77.854167888795587</c:v>
                </c:pt>
                <c:pt idx="155">
                  <c:v>77.852030113857708</c:v>
                </c:pt>
                <c:pt idx="156">
                  <c:v>77.849746581537701</c:v>
                </c:pt>
                <c:pt idx="157">
                  <c:v>77.851447084329195</c:v>
                </c:pt>
                <c:pt idx="158">
                  <c:v>77.854799504118148</c:v>
                </c:pt>
                <c:pt idx="159">
                  <c:v>77.850038096301958</c:v>
                </c:pt>
              </c:numCache>
            </c:numRef>
          </c:yVal>
          <c:smooth val="1"/>
        </c:ser>
        <c:ser>
          <c:idx val="10"/>
          <c:order val="8"/>
          <c:spPr>
            <a:ln>
              <a:solidFill>
                <a:srgbClr val="7030A0"/>
              </a:solidFill>
            </a:ln>
          </c:spPr>
          <c:marker>
            <c:symbol val="none"/>
          </c:marker>
          <c:xVal>
            <c:numRef>
              <c:f>Sheet17!$A$1:$A$160</c:f>
              <c:numCache>
                <c:formatCode>General</c:formatCode>
                <c:ptCount val="160"/>
                <c:pt idx="0">
                  <c:v>0</c:v>
                </c:pt>
                <c:pt idx="1">
                  <c:v>0.10625688965366535</c:v>
                </c:pt>
                <c:pt idx="2">
                  <c:v>-6.962328435011543E-2</c:v>
                </c:pt>
                <c:pt idx="3">
                  <c:v>0.42167514645823573</c:v>
                </c:pt>
                <c:pt idx="4">
                  <c:v>-0.14162726718812735</c:v>
                </c:pt>
                <c:pt idx="5">
                  <c:v>0.30370910709879384</c:v>
                </c:pt>
                <c:pt idx="6">
                  <c:v>0.67699291286427665</c:v>
                </c:pt>
                <c:pt idx="7">
                  <c:v>0.79301552488666016</c:v>
                </c:pt>
                <c:pt idx="8">
                  <c:v>0.28660694653268032</c:v>
                </c:pt>
                <c:pt idx="9">
                  <c:v>-1.696223379784529</c:v>
                </c:pt>
                <c:pt idx="10">
                  <c:v>-1.9925960486859275</c:v>
                </c:pt>
                <c:pt idx="11">
                  <c:v>-4.9368884643293294</c:v>
                </c:pt>
                <c:pt idx="12">
                  <c:v>-4.5916385979009133</c:v>
                </c:pt>
                <c:pt idx="13">
                  <c:v>-8.7085950687253249</c:v>
                </c:pt>
                <c:pt idx="14">
                  <c:v>-7.7412541117045306</c:v>
                </c:pt>
                <c:pt idx="15">
                  <c:v>-6.5859351455067667</c:v>
                </c:pt>
                <c:pt idx="16">
                  <c:v>-6.2456896044712762</c:v>
                </c:pt>
                <c:pt idx="17">
                  <c:v>-16.993425806605075</c:v>
                </c:pt>
                <c:pt idx="18">
                  <c:v>-19.248238788743603</c:v>
                </c:pt>
                <c:pt idx="19">
                  <c:v>-19.588241401361959</c:v>
                </c:pt>
                <c:pt idx="20">
                  <c:v>-23.98029001174698</c:v>
                </c:pt>
                <c:pt idx="21">
                  <c:v>-27.276342775397943</c:v>
                </c:pt>
                <c:pt idx="22">
                  <c:v>-27.121403030950969</c:v>
                </c:pt>
                <c:pt idx="23">
                  <c:v>-27.422780025245292</c:v>
                </c:pt>
                <c:pt idx="24">
                  <c:v>-27.591469518101956</c:v>
                </c:pt>
                <c:pt idx="25">
                  <c:v>-26.55732324636978</c:v>
                </c:pt>
                <c:pt idx="26">
                  <c:v>-26.825564804567261</c:v>
                </c:pt>
                <c:pt idx="27">
                  <c:v>-28.000415215502461</c:v>
                </c:pt>
                <c:pt idx="28">
                  <c:v>-28.761850046161921</c:v>
                </c:pt>
                <c:pt idx="29">
                  <c:v>-31.1333658398908</c:v>
                </c:pt>
                <c:pt idx="30">
                  <c:v>-34.006188715213881</c:v>
                </c:pt>
                <c:pt idx="31">
                  <c:v>-37.905918595438592</c:v>
                </c:pt>
                <c:pt idx="32">
                  <c:v>-42.921758795335919</c:v>
                </c:pt>
                <c:pt idx="33">
                  <c:v>-47.018309279121219</c:v>
                </c:pt>
                <c:pt idx="34">
                  <c:v>-49.769570774511301</c:v>
                </c:pt>
                <c:pt idx="35">
                  <c:v>-52.260801692202975</c:v>
                </c:pt>
                <c:pt idx="36">
                  <c:v>-52.879200270854945</c:v>
                </c:pt>
                <c:pt idx="37">
                  <c:v>-55.979064044829862</c:v>
                </c:pt>
                <c:pt idx="38">
                  <c:v>-59.212878548011538</c:v>
                </c:pt>
                <c:pt idx="39">
                  <c:v>-64.303929385853024</c:v>
                </c:pt>
                <c:pt idx="40">
                  <c:v>-67.597601451016089</c:v>
                </c:pt>
                <c:pt idx="41">
                  <c:v>-69.662347239590304</c:v>
                </c:pt>
                <c:pt idx="42">
                  <c:v>-73.508147011211648</c:v>
                </c:pt>
                <c:pt idx="43">
                  <c:v>-76.083091061447107</c:v>
                </c:pt>
                <c:pt idx="44">
                  <c:v>-78.969809442230158</c:v>
                </c:pt>
                <c:pt idx="45">
                  <c:v>-80.876894688085514</c:v>
                </c:pt>
                <c:pt idx="46">
                  <c:v>-82.140316799907154</c:v>
                </c:pt>
                <c:pt idx="47">
                  <c:v>-83.971559793933807</c:v>
                </c:pt>
                <c:pt idx="48">
                  <c:v>-85.786575169696036</c:v>
                </c:pt>
                <c:pt idx="49">
                  <c:v>-87.273151325495391</c:v>
                </c:pt>
                <c:pt idx="50">
                  <c:v>-88.196667996065514</c:v>
                </c:pt>
                <c:pt idx="51">
                  <c:v>-87.971764867484438</c:v>
                </c:pt>
                <c:pt idx="52">
                  <c:v>-89.999342608237427</c:v>
                </c:pt>
                <c:pt idx="53">
                  <c:v>-92.126812514115201</c:v>
                </c:pt>
                <c:pt idx="54">
                  <c:v>-92.554852385102294</c:v>
                </c:pt>
                <c:pt idx="55">
                  <c:v>-93.177720846629498</c:v>
                </c:pt>
                <c:pt idx="56">
                  <c:v>-94.993999450160814</c:v>
                </c:pt>
                <c:pt idx="57">
                  <c:v>-95.797703825401285</c:v>
                </c:pt>
                <c:pt idx="58">
                  <c:v>-97.265817421498596</c:v>
                </c:pt>
                <c:pt idx="59">
                  <c:v>-97.664317196962415</c:v>
                </c:pt>
                <c:pt idx="60">
                  <c:v>-99.60584969236713</c:v>
                </c:pt>
                <c:pt idx="61">
                  <c:v>-100.30757271809547</c:v>
                </c:pt>
                <c:pt idx="62">
                  <c:v>-102.19604964719851</c:v>
                </c:pt>
                <c:pt idx="63">
                  <c:v>-104.81680999690511</c:v>
                </c:pt>
                <c:pt idx="64">
                  <c:v>-108.12670968033262</c:v>
                </c:pt>
                <c:pt idx="65">
                  <c:v>-112.35711372195782</c:v>
                </c:pt>
                <c:pt idx="66">
                  <c:v>-118.39881633456309</c:v>
                </c:pt>
                <c:pt idx="67">
                  <c:v>-125.48394508443502</c:v>
                </c:pt>
                <c:pt idx="68">
                  <c:v>-130.35121026441422</c:v>
                </c:pt>
                <c:pt idx="69">
                  <c:v>-135.22020023615508</c:v>
                </c:pt>
                <c:pt idx="70">
                  <c:v>-138.38082040725479</c:v>
                </c:pt>
                <c:pt idx="71">
                  <c:v>-139.25956537054745</c:v>
                </c:pt>
                <c:pt idx="72">
                  <c:v>-141.65068548753891</c:v>
                </c:pt>
                <c:pt idx="73">
                  <c:v>-143.06761406614643</c:v>
                </c:pt>
                <c:pt idx="74">
                  <c:v>-150.25720203538523</c:v>
                </c:pt>
                <c:pt idx="75">
                  <c:v>-155.84212634525667</c:v>
                </c:pt>
                <c:pt idx="76">
                  <c:v>-158.80966701041962</c:v>
                </c:pt>
                <c:pt idx="77">
                  <c:v>-161.17054253947811</c:v>
                </c:pt>
                <c:pt idx="78">
                  <c:v>-165.83841207467515</c:v>
                </c:pt>
                <c:pt idx="79">
                  <c:v>-166.17571818186335</c:v>
                </c:pt>
                <c:pt idx="80">
                  <c:v>-165.89219642622822</c:v>
                </c:pt>
                <c:pt idx="81">
                  <c:v>-167.92055153791603</c:v>
                </c:pt>
                <c:pt idx="82">
                  <c:v>-168.86547020203551</c:v>
                </c:pt>
                <c:pt idx="83">
                  <c:v>-167.95402707379685</c:v>
                </c:pt>
                <c:pt idx="84">
                  <c:v>-169.79207206350321</c:v>
                </c:pt>
                <c:pt idx="85">
                  <c:v>-170.33776216690751</c:v>
                </c:pt>
                <c:pt idx="86">
                  <c:v>-170.6620473109374</c:v>
                </c:pt>
                <c:pt idx="87">
                  <c:v>-173.27576273654716</c:v>
                </c:pt>
                <c:pt idx="88">
                  <c:v>-174.89004636123298</c:v>
                </c:pt>
                <c:pt idx="89">
                  <c:v>-176.27209041914031</c:v>
                </c:pt>
                <c:pt idx="90">
                  <c:v>-177.53716444419845</c:v>
                </c:pt>
                <c:pt idx="91">
                  <c:v>-179.17277718390847</c:v>
                </c:pt>
                <c:pt idx="92">
                  <c:v>-180.72538128348438</c:v>
                </c:pt>
                <c:pt idx="93">
                  <c:v>-185.93527270298699</c:v>
                </c:pt>
                <c:pt idx="94">
                  <c:v>-188.69770890556515</c:v>
                </c:pt>
                <c:pt idx="95">
                  <c:v>-189.00659238794887</c:v>
                </c:pt>
                <c:pt idx="96">
                  <c:v>-188.51485668598968</c:v>
                </c:pt>
                <c:pt idx="97">
                  <c:v>-188.53375651684257</c:v>
                </c:pt>
                <c:pt idx="98">
                  <c:v>-189.7637516784668</c:v>
                </c:pt>
                <c:pt idx="99">
                  <c:v>-189.49210912242947</c:v>
                </c:pt>
                <c:pt idx="100">
                  <c:v>-186.52250356572088</c:v>
                </c:pt>
                <c:pt idx="101">
                  <c:v>-184.91060063952298</c:v>
                </c:pt>
                <c:pt idx="102">
                  <c:v>-200</c:v>
                </c:pt>
              </c:numCache>
            </c:numRef>
          </c:xVal>
          <c:yVal>
            <c:numRef>
              <c:f>Sheet17!$B$1:$B$160</c:f>
              <c:numCache>
                <c:formatCode>General</c:formatCode>
                <c:ptCount val="160"/>
                <c:pt idx="0">
                  <c:v>0</c:v>
                </c:pt>
                <c:pt idx="1">
                  <c:v>0.393010488011445</c:v>
                </c:pt>
                <c:pt idx="2">
                  <c:v>-0.68241177022682042</c:v>
                </c:pt>
                <c:pt idx="3">
                  <c:v>-0.52349978436164135</c:v>
                </c:pt>
                <c:pt idx="4">
                  <c:v>-0.75945669313004072</c:v>
                </c:pt>
                <c:pt idx="5">
                  <c:v>-1.0672112590450482</c:v>
                </c:pt>
                <c:pt idx="6">
                  <c:v>0.60182008435848267</c:v>
                </c:pt>
                <c:pt idx="7">
                  <c:v>0.25258539677951536</c:v>
                </c:pt>
                <c:pt idx="8">
                  <c:v>-2.4914309327158968</c:v>
                </c:pt>
                <c:pt idx="9">
                  <c:v>-2.2429753284300111</c:v>
                </c:pt>
                <c:pt idx="10">
                  <c:v>-2.9126819135146644</c:v>
                </c:pt>
                <c:pt idx="11">
                  <c:v>-3.828730620844345</c:v>
                </c:pt>
                <c:pt idx="12">
                  <c:v>-5.5349665360360776</c:v>
                </c:pt>
                <c:pt idx="13">
                  <c:v>-2.0667667998856292</c:v>
                </c:pt>
                <c:pt idx="14">
                  <c:v>5.2371599114513137</c:v>
                </c:pt>
                <c:pt idx="15">
                  <c:v>8.6979503140102494</c:v>
                </c:pt>
                <c:pt idx="16">
                  <c:v>12.469386137229735</c:v>
                </c:pt>
                <c:pt idx="17">
                  <c:v>26.752006254581751</c:v>
                </c:pt>
                <c:pt idx="18">
                  <c:v>26.320880211143802</c:v>
                </c:pt>
                <c:pt idx="19">
                  <c:v>27.12196278331993</c:v>
                </c:pt>
                <c:pt idx="20">
                  <c:v>27.079984657267033</c:v>
                </c:pt>
                <c:pt idx="21">
                  <c:v>28.322153360659865</c:v>
                </c:pt>
                <c:pt idx="22">
                  <c:v>30.298234775964783</c:v>
                </c:pt>
                <c:pt idx="23">
                  <c:v>30.434445049563507</c:v>
                </c:pt>
                <c:pt idx="24">
                  <c:v>31.182593399130109</c:v>
                </c:pt>
                <c:pt idx="25">
                  <c:v>27.528358657590143</c:v>
                </c:pt>
                <c:pt idx="26">
                  <c:v>28.57705872910492</c:v>
                </c:pt>
                <c:pt idx="27">
                  <c:v>25.145844928669479</c:v>
                </c:pt>
                <c:pt idx="28">
                  <c:v>25.434480984628681</c:v>
                </c:pt>
                <c:pt idx="29">
                  <c:v>21.500792902203582</c:v>
                </c:pt>
                <c:pt idx="30">
                  <c:v>23.725718608146728</c:v>
                </c:pt>
                <c:pt idx="31">
                  <c:v>24.887842215854203</c:v>
                </c:pt>
                <c:pt idx="32">
                  <c:v>28.459141006963272</c:v>
                </c:pt>
                <c:pt idx="33">
                  <c:v>30.837609968529879</c:v>
                </c:pt>
                <c:pt idx="34">
                  <c:v>32.465768512694986</c:v>
                </c:pt>
                <c:pt idx="35">
                  <c:v>32.155280995865077</c:v>
                </c:pt>
                <c:pt idx="36">
                  <c:v>31.530929249519286</c:v>
                </c:pt>
                <c:pt idx="37">
                  <c:v>31.534087326132063</c:v>
                </c:pt>
                <c:pt idx="38">
                  <c:v>34.700447816792206</c:v>
                </c:pt>
                <c:pt idx="39">
                  <c:v>33.26738552860558</c:v>
                </c:pt>
                <c:pt idx="40">
                  <c:v>33.966389347497987</c:v>
                </c:pt>
                <c:pt idx="41">
                  <c:v>34.718181631617789</c:v>
                </c:pt>
                <c:pt idx="42">
                  <c:v>33.714933570429963</c:v>
                </c:pt>
                <c:pt idx="43">
                  <c:v>32.18180883941239</c:v>
                </c:pt>
                <c:pt idx="44">
                  <c:v>29.678474387156033</c:v>
                </c:pt>
                <c:pt idx="45">
                  <c:v>28.592387547125391</c:v>
                </c:pt>
                <c:pt idx="46">
                  <c:v>28.551113915086113</c:v>
                </c:pt>
                <c:pt idx="47">
                  <c:v>27.766987785030889</c:v>
                </c:pt>
                <c:pt idx="48">
                  <c:v>26.287841871194761</c:v>
                </c:pt>
                <c:pt idx="49">
                  <c:v>26.146724432397725</c:v>
                </c:pt>
                <c:pt idx="50">
                  <c:v>25.907366518046334</c:v>
                </c:pt>
                <c:pt idx="51">
                  <c:v>26.008473555449207</c:v>
                </c:pt>
                <c:pt idx="52">
                  <c:v>25.43013255606186</c:v>
                </c:pt>
                <c:pt idx="53">
                  <c:v>25.608345248610505</c:v>
                </c:pt>
                <c:pt idx="54">
                  <c:v>25.285492647196726</c:v>
                </c:pt>
                <c:pt idx="55">
                  <c:v>25.887737857253082</c:v>
                </c:pt>
                <c:pt idx="56">
                  <c:v>24.895020766924013</c:v>
                </c:pt>
                <c:pt idx="57">
                  <c:v>23.394897936509949</c:v>
                </c:pt>
                <c:pt idx="58">
                  <c:v>23.742784368304228</c:v>
                </c:pt>
                <c:pt idx="59">
                  <c:v>24.221694540183179</c:v>
                </c:pt>
                <c:pt idx="60">
                  <c:v>22.874434764275975</c:v>
                </c:pt>
                <c:pt idx="61">
                  <c:v>24.935832833919886</c:v>
                </c:pt>
                <c:pt idx="62">
                  <c:v>26.834845033424564</c:v>
                </c:pt>
                <c:pt idx="63">
                  <c:v>28.797468183779653</c:v>
                </c:pt>
                <c:pt idx="64">
                  <c:v>29.807202448472179</c:v>
                </c:pt>
                <c:pt idx="65">
                  <c:v>29.479053995507748</c:v>
                </c:pt>
                <c:pt idx="66">
                  <c:v>28.303472122850444</c:v>
                </c:pt>
                <c:pt idx="67">
                  <c:v>27.103597353171789</c:v>
                </c:pt>
                <c:pt idx="68">
                  <c:v>24.633920709738511</c:v>
                </c:pt>
                <c:pt idx="69">
                  <c:v>24.17540442490899</c:v>
                </c:pt>
                <c:pt idx="70">
                  <c:v>24.536907025483742</c:v>
                </c:pt>
                <c:pt idx="71">
                  <c:v>30.395867929093601</c:v>
                </c:pt>
                <c:pt idx="72">
                  <c:v>34.521433458641852</c:v>
                </c:pt>
                <c:pt idx="73">
                  <c:v>36.996248049795149</c:v>
                </c:pt>
                <c:pt idx="74">
                  <c:v>41.950760104403024</c:v>
                </c:pt>
                <c:pt idx="75">
                  <c:v>46.101906054514757</c:v>
                </c:pt>
                <c:pt idx="76">
                  <c:v>46.859625805507775</c:v>
                </c:pt>
                <c:pt idx="77">
                  <c:v>48.574874385494425</c:v>
                </c:pt>
                <c:pt idx="78">
                  <c:v>50.624101713730639</c:v>
                </c:pt>
                <c:pt idx="79">
                  <c:v>50.168391258507086</c:v>
                </c:pt>
                <c:pt idx="80">
                  <c:v>51.410146982650552</c:v>
                </c:pt>
                <c:pt idx="81">
                  <c:v>51.630434972840177</c:v>
                </c:pt>
                <c:pt idx="82">
                  <c:v>52.576060282293355</c:v>
                </c:pt>
                <c:pt idx="83">
                  <c:v>51.56581586676338</c:v>
                </c:pt>
                <c:pt idx="84">
                  <c:v>52.974925358486949</c:v>
                </c:pt>
                <c:pt idx="85">
                  <c:v>52.279079616207319</c:v>
                </c:pt>
                <c:pt idx="86">
                  <c:v>53.078777493253227</c:v>
                </c:pt>
                <c:pt idx="87">
                  <c:v>52.023372582160562</c:v>
                </c:pt>
                <c:pt idx="88">
                  <c:v>52.337406861955586</c:v>
                </c:pt>
                <c:pt idx="89">
                  <c:v>51.08870336926401</c:v>
                </c:pt>
                <c:pt idx="90">
                  <c:v>49.627485613429641</c:v>
                </c:pt>
                <c:pt idx="91">
                  <c:v>49.859677123159734</c:v>
                </c:pt>
                <c:pt idx="92">
                  <c:v>50.437070699563243</c:v>
                </c:pt>
                <c:pt idx="93">
                  <c:v>49.311775123740141</c:v>
                </c:pt>
                <c:pt idx="94">
                  <c:v>48.180916474499149</c:v>
                </c:pt>
                <c:pt idx="95">
                  <c:v>49.511827130710984</c:v>
                </c:pt>
                <c:pt idx="96">
                  <c:v>51.780152097182778</c:v>
                </c:pt>
                <c:pt idx="97">
                  <c:v>51.729647164275384</c:v>
                </c:pt>
                <c:pt idx="98">
                  <c:v>53.052516871573147</c:v>
                </c:pt>
                <c:pt idx="99">
                  <c:v>54.33651794363675</c:v>
                </c:pt>
                <c:pt idx="100">
                  <c:v>52.121151492671501</c:v>
                </c:pt>
                <c:pt idx="101">
                  <c:v>53.322435250377396</c:v>
                </c:pt>
                <c:pt idx="102">
                  <c:v>60</c:v>
                </c:pt>
              </c:numCache>
            </c:numRef>
          </c:yVal>
          <c:smooth val="1"/>
        </c:ser>
        <c:ser>
          <c:idx val="11"/>
          <c:order val="9"/>
          <c:marker>
            <c:symbol val="none"/>
          </c:marker>
          <c:xVal>
            <c:numRef>
              <c:f>Sheet22!$A$1:$A$160</c:f>
              <c:numCache>
                <c:formatCode>General</c:formatCode>
                <c:ptCount val="160"/>
                <c:pt idx="0">
                  <c:v>0</c:v>
                </c:pt>
                <c:pt idx="1">
                  <c:v>1.5265621732593349</c:v>
                </c:pt>
                <c:pt idx="2">
                  <c:v>-8.1526776789597827E-2</c:v>
                </c:pt>
                <c:pt idx="3">
                  <c:v>0.62687678040988437</c:v>
                </c:pt>
                <c:pt idx="4">
                  <c:v>-1.4993784833822312</c:v>
                </c:pt>
                <c:pt idx="5">
                  <c:v>-1.7715311890955401</c:v>
                </c:pt>
                <c:pt idx="6">
                  <c:v>-1.6291022581308761</c:v>
                </c:pt>
                <c:pt idx="7">
                  <c:v>-1.485580149289117</c:v>
                </c:pt>
                <c:pt idx="8">
                  <c:v>-4.0105052384370401</c:v>
                </c:pt>
                <c:pt idx="9">
                  <c:v>-3.9204516742060984</c:v>
                </c:pt>
                <c:pt idx="10">
                  <c:v>-4.7356951492603638</c:v>
                </c:pt>
                <c:pt idx="11">
                  <c:v>-4.7180585461765592</c:v>
                </c:pt>
                <c:pt idx="12">
                  <c:v>-3.0398847477849595</c:v>
                </c:pt>
                <c:pt idx="13">
                  <c:v>-3.25171832752432</c:v>
                </c:pt>
                <c:pt idx="14">
                  <c:v>-3.6186374087609368</c:v>
                </c:pt>
                <c:pt idx="15">
                  <c:v>-2.3773460757400544</c:v>
                </c:pt>
                <c:pt idx="16">
                  <c:v>-3.7478267409918904</c:v>
                </c:pt>
                <c:pt idx="17">
                  <c:v>-2.7953287102578792</c:v>
                </c:pt>
                <c:pt idx="18">
                  <c:v>-3.059926342198374</c:v>
                </c:pt>
                <c:pt idx="19">
                  <c:v>-1.7486230393599647</c:v>
                </c:pt>
                <c:pt idx="20">
                  <c:v>-2.3333031537139695</c:v>
                </c:pt>
                <c:pt idx="21">
                  <c:v>-1.5566610041420261</c:v>
                </c:pt>
                <c:pt idx="22">
                  <c:v>-0.88379787436899848</c:v>
                </c:pt>
                <c:pt idx="23">
                  <c:v>-1.1550760377806311</c:v>
                </c:pt>
                <c:pt idx="24">
                  <c:v>-3.1586524509209384</c:v>
                </c:pt>
                <c:pt idx="25">
                  <c:v>-11.108995051251235</c:v>
                </c:pt>
                <c:pt idx="26">
                  <c:v>-10.292002491593616</c:v>
                </c:pt>
                <c:pt idx="27">
                  <c:v>-9.516939376733033</c:v>
                </c:pt>
                <c:pt idx="28">
                  <c:v>-7.5266511480098615</c:v>
                </c:pt>
                <c:pt idx="29">
                  <c:v>-6.5143927266613062</c:v>
                </c:pt>
                <c:pt idx="30">
                  <c:v>-7.4085393516001403</c:v>
                </c:pt>
                <c:pt idx="31">
                  <c:v>-5.945818766363173</c:v>
                </c:pt>
                <c:pt idx="32">
                  <c:v>-1.1247828641642339</c:v>
                </c:pt>
                <c:pt idx="33">
                  <c:v>1.9827574477920695</c:v>
                </c:pt>
                <c:pt idx="34">
                  <c:v>5.8649478962998316</c:v>
                </c:pt>
                <c:pt idx="35">
                  <c:v>6.2863558214992219</c:v>
                </c:pt>
                <c:pt idx="36">
                  <c:v>8.6279428342374036</c:v>
                </c:pt>
                <c:pt idx="37">
                  <c:v>7.3421956008813112</c:v>
                </c:pt>
                <c:pt idx="38">
                  <c:v>8.9516935357496106</c:v>
                </c:pt>
                <c:pt idx="39">
                  <c:v>8.8666685897533082</c:v>
                </c:pt>
                <c:pt idx="40">
                  <c:v>9.4606528624834798</c:v>
                </c:pt>
                <c:pt idx="41">
                  <c:v>10.980923189739089</c:v>
                </c:pt>
                <c:pt idx="42">
                  <c:v>12.639808471810383</c:v>
                </c:pt>
                <c:pt idx="43">
                  <c:v>12.450081378030061</c:v>
                </c:pt>
                <c:pt idx="44">
                  <c:v>12.474374219743291</c:v>
                </c:pt>
                <c:pt idx="45">
                  <c:v>12.464535618849434</c:v>
                </c:pt>
                <c:pt idx="46">
                  <c:v>14.643506349159257</c:v>
                </c:pt>
                <c:pt idx="47">
                  <c:v>16.862778903871327</c:v>
                </c:pt>
                <c:pt idx="48">
                  <c:v>19.497993494397313</c:v>
                </c:pt>
                <c:pt idx="49">
                  <c:v>19.952658319902113</c:v>
                </c:pt>
                <c:pt idx="50">
                  <c:v>25.199256223233405</c:v>
                </c:pt>
                <c:pt idx="51">
                  <c:v>29.645623627689208</c:v>
                </c:pt>
                <c:pt idx="52">
                  <c:v>30.584833474006082</c:v>
                </c:pt>
                <c:pt idx="53">
                  <c:v>32.348518075228249</c:v>
                </c:pt>
                <c:pt idx="54">
                  <c:v>31.687947123362115</c:v>
                </c:pt>
                <c:pt idx="55">
                  <c:v>33.746036673306911</c:v>
                </c:pt>
                <c:pt idx="56">
                  <c:v>33.335196134252776</c:v>
                </c:pt>
                <c:pt idx="57">
                  <c:v>31.67694246606602</c:v>
                </c:pt>
                <c:pt idx="58">
                  <c:v>30.898332596315306</c:v>
                </c:pt>
                <c:pt idx="59">
                  <c:v>33.282286325001358</c:v>
                </c:pt>
                <c:pt idx="60">
                  <c:v>31.156954189194348</c:v>
                </c:pt>
                <c:pt idx="61">
                  <c:v>32.66332901098999</c:v>
                </c:pt>
                <c:pt idx="62">
                  <c:v>30.946942572583477</c:v>
                </c:pt>
                <c:pt idx="63">
                  <c:v>27.963174289156079</c:v>
                </c:pt>
                <c:pt idx="64">
                  <c:v>30.879651401037833</c:v>
                </c:pt>
                <c:pt idx="65">
                  <c:v>31.992142087295171</c:v>
                </c:pt>
                <c:pt idx="66">
                  <c:v>28.618352230161875</c:v>
                </c:pt>
                <c:pt idx="67">
                  <c:v>31.036558865663583</c:v>
                </c:pt>
                <c:pt idx="68">
                  <c:v>32.649919362364287</c:v>
                </c:pt>
                <c:pt idx="69">
                  <c:v>30.795792511443764</c:v>
                </c:pt>
                <c:pt idx="70">
                  <c:v>32.211069176814796</c:v>
                </c:pt>
                <c:pt idx="71">
                  <c:v>33.797270276480113</c:v>
                </c:pt>
                <c:pt idx="72">
                  <c:v>34.078119819526755</c:v>
                </c:pt>
                <c:pt idx="73">
                  <c:v>35.08102549681572</c:v>
                </c:pt>
                <c:pt idx="74">
                  <c:v>32.896661755645553</c:v>
                </c:pt>
                <c:pt idx="75">
                  <c:v>33.518242696561956</c:v>
                </c:pt>
                <c:pt idx="76">
                  <c:v>33.033940604167014</c:v>
                </c:pt>
                <c:pt idx="77">
                  <c:v>33.467689292956727</c:v>
                </c:pt>
                <c:pt idx="78">
                  <c:v>32.949863078997531</c:v>
                </c:pt>
                <c:pt idx="79">
                  <c:v>32.989557582356944</c:v>
                </c:pt>
                <c:pt idx="80">
                  <c:v>34.305743746379711</c:v>
                </c:pt>
                <c:pt idx="81">
                  <c:v>33.787771775370238</c:v>
                </c:pt>
                <c:pt idx="82">
                  <c:v>32.704578256219051</c:v>
                </c:pt>
                <c:pt idx="83">
                  <c:v>33.032312983772229</c:v>
                </c:pt>
                <c:pt idx="84">
                  <c:v>32.792421171854087</c:v>
                </c:pt>
                <c:pt idx="85">
                  <c:v>33.298003793589821</c:v>
                </c:pt>
                <c:pt idx="86">
                  <c:v>32.85696725228614</c:v>
                </c:pt>
                <c:pt idx="87">
                  <c:v>32.674187911235798</c:v>
                </c:pt>
                <c:pt idx="88">
                  <c:v>32.179804289529869</c:v>
                </c:pt>
                <c:pt idx="89">
                  <c:v>30.2785736185274</c:v>
                </c:pt>
                <c:pt idx="90">
                  <c:v>29.648198668910808</c:v>
                </c:pt>
                <c:pt idx="91">
                  <c:v>28.951625725625668</c:v>
                </c:pt>
                <c:pt idx="92">
                  <c:v>27.603640231800284</c:v>
                </c:pt>
                <c:pt idx="93">
                  <c:v>27.191269243718214</c:v>
                </c:pt>
                <c:pt idx="94">
                  <c:v>25.487150690376886</c:v>
                </c:pt>
                <c:pt idx="95">
                  <c:v>24.866881562913001</c:v>
                </c:pt>
                <c:pt idx="96">
                  <c:v>26.497271341654677</c:v>
                </c:pt>
                <c:pt idx="97">
                  <c:v>28.570835431770799</c:v>
                </c:pt>
                <c:pt idx="98">
                  <c:v>29.659033276314908</c:v>
                </c:pt>
                <c:pt idx="99">
                  <c:v>31.586913194676793</c:v>
                </c:pt>
                <c:pt idx="100">
                  <c:v>33.273127923675474</c:v>
                </c:pt>
                <c:pt idx="101">
                  <c:v>34.449654540688883</c:v>
                </c:pt>
                <c:pt idx="102">
                  <c:v>34.93913100836874</c:v>
                </c:pt>
                <c:pt idx="103">
                  <c:v>35.681884643750735</c:v>
                </c:pt>
                <c:pt idx="104">
                  <c:v>36.104264282618651</c:v>
                </c:pt>
                <c:pt idx="105">
                  <c:v>35.693690964823361</c:v>
                </c:pt>
                <c:pt idx="106">
                  <c:v>33.422213093269562</c:v>
                </c:pt>
                <c:pt idx="107">
                  <c:v>31.456776441619024</c:v>
                </c:pt>
                <c:pt idx="108">
                  <c:v>30.76136955473612</c:v>
                </c:pt>
                <c:pt idx="109">
                  <c:v>30.222068468702428</c:v>
                </c:pt>
                <c:pt idx="110">
                  <c:v>29.028901255115453</c:v>
                </c:pt>
                <c:pt idx="111">
                  <c:v>28.176514025081659</c:v>
                </c:pt>
                <c:pt idx="112">
                  <c:v>28.256170253059338</c:v>
                </c:pt>
                <c:pt idx="113">
                  <c:v>27.080178078563616</c:v>
                </c:pt>
                <c:pt idx="114">
                  <c:v>26.978949807144591</c:v>
                </c:pt>
                <c:pt idx="115">
                  <c:v>26.742046014757175</c:v>
                </c:pt>
                <c:pt idx="116">
                  <c:v>28.472133615889948</c:v>
                </c:pt>
                <c:pt idx="117">
                  <c:v>28.651779180359277</c:v>
                </c:pt>
                <c:pt idx="118">
                  <c:v>27.498646569915707</c:v>
                </c:pt>
                <c:pt idx="119">
                  <c:v>29.142518875808225</c:v>
                </c:pt>
                <c:pt idx="120">
                  <c:v>27.44782594505163</c:v>
                </c:pt>
                <c:pt idx="121">
                  <c:v>29.559238282556962</c:v>
                </c:pt>
                <c:pt idx="122">
                  <c:v>28.736731247830441</c:v>
                </c:pt>
                <c:pt idx="123">
                  <c:v>31.634405700226157</c:v>
                </c:pt>
                <c:pt idx="124">
                  <c:v>33.003112988032925</c:v>
                </c:pt>
                <c:pt idx="125">
                  <c:v>32.802162601381092</c:v>
                </c:pt>
                <c:pt idx="126">
                  <c:v>34.502491471415155</c:v>
                </c:pt>
                <c:pt idx="127">
                  <c:v>34.050596029865666</c:v>
                </c:pt>
                <c:pt idx="128">
                  <c:v>33.182418452718274</c:v>
                </c:pt>
                <c:pt idx="129">
                  <c:v>36.585796991058281</c:v>
                </c:pt>
                <c:pt idx="130">
                  <c:v>35.876251670298281</c:v>
                </c:pt>
                <c:pt idx="131">
                  <c:v>38.153414066812978</c:v>
                </c:pt>
                <c:pt idx="132">
                  <c:v>39.235951679237907</c:v>
                </c:pt>
                <c:pt idx="133">
                  <c:v>40.341737541182397</c:v>
                </c:pt>
                <c:pt idx="134">
                  <c:v>38.792340096712621</c:v>
                </c:pt>
                <c:pt idx="135">
                  <c:v>38.648915159237717</c:v>
                </c:pt>
                <c:pt idx="136">
                  <c:v>39.014279498604687</c:v>
                </c:pt>
                <c:pt idx="137">
                  <c:v>37.853008786187182</c:v>
                </c:pt>
                <c:pt idx="138">
                  <c:v>37.711964547200175</c:v>
                </c:pt>
                <c:pt idx="139">
                  <c:v>37.930575829777524</c:v>
                </c:pt>
                <c:pt idx="140">
                  <c:v>35.911792097724735</c:v>
                </c:pt>
                <c:pt idx="141">
                  <c:v>35.772181136398807</c:v>
                </c:pt>
                <c:pt idx="142">
                  <c:v>34.74750907293479</c:v>
                </c:pt>
                <c:pt idx="143">
                  <c:v>34.106979715482069</c:v>
                </c:pt>
                <c:pt idx="144">
                  <c:v>35.26567538667797</c:v>
                </c:pt>
                <c:pt idx="145">
                  <c:v>35.751823735043118</c:v>
                </c:pt>
                <c:pt idx="146">
                  <c:v>34.546777321858379</c:v>
                </c:pt>
                <c:pt idx="147">
                  <c:v>37.143900736578018</c:v>
                </c:pt>
                <c:pt idx="148">
                  <c:v>38.911326435424023</c:v>
                </c:pt>
                <c:pt idx="149">
                  <c:v>38.556845289144576</c:v>
                </c:pt>
                <c:pt idx="150">
                  <c:v>38.126303255461011</c:v>
                </c:pt>
                <c:pt idx="151">
                  <c:v>37.704288009218793</c:v>
                </c:pt>
                <c:pt idx="152">
                  <c:v>41.035443929145373</c:v>
                </c:pt>
                <c:pt idx="153">
                  <c:v>42.276079355439997</c:v>
                </c:pt>
                <c:pt idx="154">
                  <c:v>44.243799534211576</c:v>
                </c:pt>
                <c:pt idx="155">
                  <c:v>44.158118681489015</c:v>
                </c:pt>
                <c:pt idx="156">
                  <c:v>44.746345550733153</c:v>
                </c:pt>
                <c:pt idx="157">
                  <c:v>45.773131091426222</c:v>
                </c:pt>
                <c:pt idx="158">
                  <c:v>47.640983397914717</c:v>
                </c:pt>
                <c:pt idx="159">
                  <c:v>49.215596812082815</c:v>
                </c:pt>
              </c:numCache>
            </c:numRef>
          </c:xVal>
          <c:yVal>
            <c:numRef>
              <c:f>Sheet22!$B$1:$B$160</c:f>
              <c:numCache>
                <c:formatCode>General</c:formatCode>
                <c:ptCount val="160"/>
                <c:pt idx="0">
                  <c:v>0</c:v>
                </c:pt>
                <c:pt idx="1">
                  <c:v>-0.74807547087553694</c:v>
                </c:pt>
                <c:pt idx="2">
                  <c:v>2.805343748025817</c:v>
                </c:pt>
                <c:pt idx="3">
                  <c:v>5.0019560824905769</c:v>
                </c:pt>
                <c:pt idx="4">
                  <c:v>8.5249605943211968</c:v>
                </c:pt>
                <c:pt idx="5">
                  <c:v>9.7183248675981293</c:v>
                </c:pt>
                <c:pt idx="6">
                  <c:v>10.567653133258666</c:v>
                </c:pt>
                <c:pt idx="7">
                  <c:v>10.593160675131086</c:v>
                </c:pt>
                <c:pt idx="8">
                  <c:v>10.864317991683425</c:v>
                </c:pt>
                <c:pt idx="9">
                  <c:v>9.9097043103323479</c:v>
                </c:pt>
                <c:pt idx="10">
                  <c:v>10.392015487794286</c:v>
                </c:pt>
                <c:pt idx="11">
                  <c:v>10.396242451876001</c:v>
                </c:pt>
                <c:pt idx="12">
                  <c:v>11.096849601971813</c:v>
                </c:pt>
                <c:pt idx="13">
                  <c:v>10.272057162302845</c:v>
                </c:pt>
                <c:pt idx="14">
                  <c:v>5.9236285954807002</c:v>
                </c:pt>
                <c:pt idx="15">
                  <c:v>7.0956151193788433</c:v>
                </c:pt>
                <c:pt idx="16">
                  <c:v>7.2547335948687035</c:v>
                </c:pt>
                <c:pt idx="17">
                  <c:v>9.5161593785864316</c:v>
                </c:pt>
                <c:pt idx="18">
                  <c:v>10.008430643827126</c:v>
                </c:pt>
                <c:pt idx="19">
                  <c:v>9.803690107731164</c:v>
                </c:pt>
                <c:pt idx="20">
                  <c:v>9.6300930656165775</c:v>
                </c:pt>
                <c:pt idx="21">
                  <c:v>9.5676117344776568</c:v>
                </c:pt>
                <c:pt idx="22">
                  <c:v>10.341000404049444</c:v>
                </c:pt>
                <c:pt idx="23">
                  <c:v>10.153216310074388</c:v>
                </c:pt>
                <c:pt idx="24">
                  <c:v>9.1411256343707876</c:v>
                </c:pt>
                <c:pt idx="25">
                  <c:v>10.175468603745946</c:v>
                </c:pt>
                <c:pt idx="26">
                  <c:v>11.096849601971813</c:v>
                </c:pt>
                <c:pt idx="27">
                  <c:v>11.096849601971813</c:v>
                </c:pt>
                <c:pt idx="28">
                  <c:v>9.6866955156763286</c:v>
                </c:pt>
                <c:pt idx="29">
                  <c:v>9.0017329912622657</c:v>
                </c:pt>
                <c:pt idx="30">
                  <c:v>9.9384671004056298</c:v>
                </c:pt>
                <c:pt idx="31">
                  <c:v>9.7694857087250995</c:v>
                </c:pt>
                <c:pt idx="32">
                  <c:v>9.8038844509073346</c:v>
                </c:pt>
                <c:pt idx="33">
                  <c:v>9.2968916900717016</c:v>
                </c:pt>
                <c:pt idx="34">
                  <c:v>9.2320782408187334</c:v>
                </c:pt>
                <c:pt idx="35">
                  <c:v>9.1612401531044689</c:v>
                </c:pt>
                <c:pt idx="36">
                  <c:v>8.5130084889866922</c:v>
                </c:pt>
                <c:pt idx="37">
                  <c:v>8.4058282273284828</c:v>
                </c:pt>
                <c:pt idx="38">
                  <c:v>8.3088995682132847</c:v>
                </c:pt>
                <c:pt idx="39">
                  <c:v>8.7300898167694996</c:v>
                </c:pt>
                <c:pt idx="40">
                  <c:v>9.0644572513713992</c:v>
                </c:pt>
                <c:pt idx="41">
                  <c:v>7.7739213900090549</c:v>
                </c:pt>
                <c:pt idx="42">
                  <c:v>6.9907669758346849</c:v>
                </c:pt>
                <c:pt idx="43">
                  <c:v>6.2228199151956813</c:v>
                </c:pt>
                <c:pt idx="44">
                  <c:v>6.0396028858606385</c:v>
                </c:pt>
                <c:pt idx="45">
                  <c:v>3.4787914392517583</c:v>
                </c:pt>
                <c:pt idx="46">
                  <c:v>-1.1879712501381927</c:v>
                </c:pt>
                <c:pt idx="47">
                  <c:v>-6.0952822058335787</c:v>
                </c:pt>
                <c:pt idx="48">
                  <c:v>-9.0682469433067308</c:v>
                </c:pt>
                <c:pt idx="49">
                  <c:v>-11.227836902710948</c:v>
                </c:pt>
                <c:pt idx="50">
                  <c:v>-15.201426068493619</c:v>
                </c:pt>
                <c:pt idx="51">
                  <c:v>-18.576049565317817</c:v>
                </c:pt>
                <c:pt idx="52">
                  <c:v>-21.500768609306562</c:v>
                </c:pt>
                <c:pt idx="53">
                  <c:v>-21.233449570483597</c:v>
                </c:pt>
                <c:pt idx="54">
                  <c:v>-20.898450520559141</c:v>
                </c:pt>
                <c:pt idx="55">
                  <c:v>-22.924040859993578</c:v>
                </c:pt>
                <c:pt idx="56">
                  <c:v>-24.812084816493115</c:v>
                </c:pt>
                <c:pt idx="57">
                  <c:v>-22.561736593817123</c:v>
                </c:pt>
                <c:pt idx="58">
                  <c:v>-24.509881177547484</c:v>
                </c:pt>
                <c:pt idx="59">
                  <c:v>-25.505306925894438</c:v>
                </c:pt>
                <c:pt idx="60">
                  <c:v>-22.331294172672571</c:v>
                </c:pt>
                <c:pt idx="61">
                  <c:v>-23.958529586750863</c:v>
                </c:pt>
                <c:pt idx="62">
                  <c:v>-24.135236119684183</c:v>
                </c:pt>
                <c:pt idx="63">
                  <c:v>-22.159980662877992</c:v>
                </c:pt>
                <c:pt idx="64">
                  <c:v>-27.199785078927835</c:v>
                </c:pt>
                <c:pt idx="65">
                  <c:v>-25.872712700445376</c:v>
                </c:pt>
                <c:pt idx="66">
                  <c:v>-23.091127405706441</c:v>
                </c:pt>
                <c:pt idx="67">
                  <c:v>-26.303717279398217</c:v>
                </c:pt>
                <c:pt idx="68">
                  <c:v>-26.350651156443469</c:v>
                </c:pt>
                <c:pt idx="69">
                  <c:v>-29.829928453635656</c:v>
                </c:pt>
                <c:pt idx="70">
                  <c:v>-34.430663048921573</c:v>
                </c:pt>
                <c:pt idx="71">
                  <c:v>-36.27327928799118</c:v>
                </c:pt>
                <c:pt idx="72">
                  <c:v>-40.197359529644331</c:v>
                </c:pt>
                <c:pt idx="73">
                  <c:v>-42.208179787689787</c:v>
                </c:pt>
                <c:pt idx="74">
                  <c:v>-44.05813248165984</c:v>
                </c:pt>
                <c:pt idx="75">
                  <c:v>-46.705572399046865</c:v>
                </c:pt>
                <c:pt idx="76">
                  <c:v>-48.325471358224711</c:v>
                </c:pt>
                <c:pt idx="77">
                  <c:v>-50.655208768366485</c:v>
                </c:pt>
                <c:pt idx="78">
                  <c:v>-53.395690481345291</c:v>
                </c:pt>
                <c:pt idx="79">
                  <c:v>-56.69422862469861</c:v>
                </c:pt>
                <c:pt idx="80">
                  <c:v>-59.68871686893268</c:v>
                </c:pt>
                <c:pt idx="81">
                  <c:v>-59.925329685920651</c:v>
                </c:pt>
                <c:pt idx="82">
                  <c:v>-62.074182184841433</c:v>
                </c:pt>
                <c:pt idx="83">
                  <c:v>-65.257571996313544</c:v>
                </c:pt>
                <c:pt idx="84">
                  <c:v>-68.428621016098802</c:v>
                </c:pt>
                <c:pt idx="85">
                  <c:v>-69.775176297992388</c:v>
                </c:pt>
                <c:pt idx="86">
                  <c:v>-71.413635030494547</c:v>
                </c:pt>
                <c:pt idx="87">
                  <c:v>-74.304975633975957</c:v>
                </c:pt>
                <c:pt idx="88">
                  <c:v>-74.897187877562487</c:v>
                </c:pt>
                <c:pt idx="89">
                  <c:v>-78.355816212286527</c:v>
                </c:pt>
                <c:pt idx="90">
                  <c:v>-79.599952640338088</c:v>
                </c:pt>
                <c:pt idx="91">
                  <c:v>-80.224571608551102</c:v>
                </c:pt>
                <c:pt idx="92">
                  <c:v>-81.401222368677352</c:v>
                </c:pt>
                <c:pt idx="93">
                  <c:v>-82.902717747773124</c:v>
                </c:pt>
                <c:pt idx="94">
                  <c:v>-82.363658362869302</c:v>
                </c:pt>
                <c:pt idx="95">
                  <c:v>-85.501863385881691</c:v>
                </c:pt>
                <c:pt idx="96">
                  <c:v>-86.808675488248355</c:v>
                </c:pt>
                <c:pt idx="97">
                  <c:v>-87.585562334991209</c:v>
                </c:pt>
                <c:pt idx="98">
                  <c:v>-91.243975454818852</c:v>
                </c:pt>
                <c:pt idx="99">
                  <c:v>-94.254545596881059</c:v>
                </c:pt>
                <c:pt idx="100">
                  <c:v>-97.187524225857061</c:v>
                </c:pt>
                <c:pt idx="101">
                  <c:v>-100.24459097281813</c:v>
                </c:pt>
                <c:pt idx="102">
                  <c:v>-102.60007885380254</c:v>
                </c:pt>
                <c:pt idx="103">
                  <c:v>-103.23660134155602</c:v>
                </c:pt>
                <c:pt idx="104">
                  <c:v>-106.57031559979626</c:v>
                </c:pt>
                <c:pt idx="105">
                  <c:v>-108.61937287775334</c:v>
                </c:pt>
                <c:pt idx="106">
                  <c:v>-113.28414354958753</c:v>
                </c:pt>
                <c:pt idx="107">
                  <c:v>-116.49265221657971</c:v>
                </c:pt>
                <c:pt idx="108">
                  <c:v>-117.8704967498368</c:v>
                </c:pt>
                <c:pt idx="109">
                  <c:v>-120.76159442434799</c:v>
                </c:pt>
                <c:pt idx="110">
                  <c:v>-122.09920992013772</c:v>
                </c:pt>
                <c:pt idx="111">
                  <c:v>-127.73078930762772</c:v>
                </c:pt>
                <c:pt idx="112">
                  <c:v>-131.45586213688196</c:v>
                </c:pt>
                <c:pt idx="113">
                  <c:v>-133.51925222408161</c:v>
                </c:pt>
                <c:pt idx="114">
                  <c:v>-135.73398705972431</c:v>
                </c:pt>
                <c:pt idx="115">
                  <c:v>-136.89484743678668</c:v>
                </c:pt>
                <c:pt idx="116">
                  <c:v>-140.25523529595634</c:v>
                </c:pt>
                <c:pt idx="117">
                  <c:v>-140.91109492973882</c:v>
                </c:pt>
                <c:pt idx="118">
                  <c:v>-138.76700383863422</c:v>
                </c:pt>
                <c:pt idx="119">
                  <c:v>-141.96137403955998</c:v>
                </c:pt>
                <c:pt idx="120">
                  <c:v>-142.08079792131696</c:v>
                </c:pt>
                <c:pt idx="121">
                  <c:v>-142.05324977609476</c:v>
                </c:pt>
                <c:pt idx="122">
                  <c:v>-142.92585063710175</c:v>
                </c:pt>
                <c:pt idx="123">
                  <c:v>-145.25655976312436</c:v>
                </c:pt>
                <c:pt idx="124">
                  <c:v>-144.42933803375325</c:v>
                </c:pt>
                <c:pt idx="125">
                  <c:v>-146.47596602200818</c:v>
                </c:pt>
                <c:pt idx="126">
                  <c:v>-146.29304050743741</c:v>
                </c:pt>
                <c:pt idx="127">
                  <c:v>-146.35037174440779</c:v>
                </c:pt>
                <c:pt idx="128">
                  <c:v>-147.51599352928633</c:v>
                </c:pt>
                <c:pt idx="129">
                  <c:v>-149.34719210675593</c:v>
                </c:pt>
                <c:pt idx="130">
                  <c:v>-151.35014146616646</c:v>
                </c:pt>
                <c:pt idx="131">
                  <c:v>-150.72032381799087</c:v>
                </c:pt>
                <c:pt idx="132">
                  <c:v>-151.72366905076677</c:v>
                </c:pt>
                <c:pt idx="133">
                  <c:v>-152.46159009068739</c:v>
                </c:pt>
                <c:pt idx="134">
                  <c:v>-155.0012667168877</c:v>
                </c:pt>
                <c:pt idx="135">
                  <c:v>-156.07763639810977</c:v>
                </c:pt>
                <c:pt idx="136">
                  <c:v>-158.40683936451708</c:v>
                </c:pt>
                <c:pt idx="137">
                  <c:v>-158.40878279627879</c:v>
                </c:pt>
                <c:pt idx="138">
                  <c:v>-156.94984857276444</c:v>
                </c:pt>
                <c:pt idx="139">
                  <c:v>-159.99671230297653</c:v>
                </c:pt>
                <c:pt idx="140">
                  <c:v>-161.9668176656142</c:v>
                </c:pt>
                <c:pt idx="141">
                  <c:v>-166.89686677292158</c:v>
                </c:pt>
                <c:pt idx="142">
                  <c:v>-171.16294241884134</c:v>
                </c:pt>
                <c:pt idx="143">
                  <c:v>-173.97314474627143</c:v>
                </c:pt>
                <c:pt idx="144">
                  <c:v>-176.87361947903287</c:v>
                </c:pt>
                <c:pt idx="145">
                  <c:v>-178.43735326029733</c:v>
                </c:pt>
                <c:pt idx="146">
                  <c:v>-181.18415112650169</c:v>
                </c:pt>
                <c:pt idx="147">
                  <c:v>-184.57461359218382</c:v>
                </c:pt>
                <c:pt idx="148">
                  <c:v>-188.76421519828037</c:v>
                </c:pt>
                <c:pt idx="149">
                  <c:v>-192.50639022703763</c:v>
                </c:pt>
                <c:pt idx="150">
                  <c:v>-195.41823403560505</c:v>
                </c:pt>
                <c:pt idx="151">
                  <c:v>-197.14055184862491</c:v>
                </c:pt>
                <c:pt idx="152">
                  <c:v>-200.27074021562026</c:v>
                </c:pt>
                <c:pt idx="153">
                  <c:v>-201.89710108540578</c:v>
                </c:pt>
                <c:pt idx="154">
                  <c:v>-205.17124916014967</c:v>
                </c:pt>
                <c:pt idx="155">
                  <c:v>-208.10835758161932</c:v>
                </c:pt>
                <c:pt idx="156">
                  <c:v>-210.89761943181699</c:v>
                </c:pt>
                <c:pt idx="157">
                  <c:v>-213.5714414353692</c:v>
                </c:pt>
                <c:pt idx="158">
                  <c:v>-214.83889904456126</c:v>
                </c:pt>
                <c:pt idx="159">
                  <c:v>-218.07937716403356</c:v>
                </c:pt>
              </c:numCache>
            </c:numRef>
          </c:yVal>
          <c:smooth val="1"/>
        </c:ser>
        <c:ser>
          <c:idx val="12"/>
          <c:order val="10"/>
          <c:spPr>
            <a:ln>
              <a:solidFill>
                <a:srgbClr val="1C302F"/>
              </a:solidFill>
            </a:ln>
          </c:spPr>
          <c:marker>
            <c:symbol val="none"/>
          </c:marker>
          <c:xVal>
            <c:numRef>
              <c:f>Sheet19!$A$1:$A$160</c:f>
              <c:numCache>
                <c:formatCode>General</c:formatCode>
                <c:ptCount val="160"/>
                <c:pt idx="0">
                  <c:v>0</c:v>
                </c:pt>
                <c:pt idx="1">
                  <c:v>1.0071569245887773</c:v>
                </c:pt>
                <c:pt idx="2">
                  <c:v>0.39089611600757412</c:v>
                </c:pt>
                <c:pt idx="3">
                  <c:v>1.227201484827209</c:v>
                </c:pt>
                <c:pt idx="4">
                  <c:v>2.0024103567380722</c:v>
                </c:pt>
                <c:pt idx="5">
                  <c:v>2.5504568657885271</c:v>
                </c:pt>
                <c:pt idx="6">
                  <c:v>2.444734418652553</c:v>
                </c:pt>
                <c:pt idx="7">
                  <c:v>2.4599660304067479</c:v>
                </c:pt>
                <c:pt idx="8">
                  <c:v>2.1968502618107602</c:v>
                </c:pt>
                <c:pt idx="9">
                  <c:v>2.750362660246692</c:v>
                </c:pt>
                <c:pt idx="10">
                  <c:v>3.3606717226081537</c:v>
                </c:pt>
                <c:pt idx="11">
                  <c:v>3.0039556348910934</c:v>
                </c:pt>
                <c:pt idx="12">
                  <c:v>3.8072470318224498</c:v>
                </c:pt>
                <c:pt idx="13">
                  <c:v>3.555670363040246</c:v>
                </c:pt>
                <c:pt idx="14">
                  <c:v>3.4265782021761453</c:v>
                </c:pt>
                <c:pt idx="15">
                  <c:v>3.4225698832934621</c:v>
                </c:pt>
                <c:pt idx="16">
                  <c:v>2.7221343781759191</c:v>
                </c:pt>
                <c:pt idx="17">
                  <c:v>2.282482528849894</c:v>
                </c:pt>
                <c:pt idx="18">
                  <c:v>2.634412926749448</c:v>
                </c:pt>
                <c:pt idx="19">
                  <c:v>1.6174174012668128</c:v>
                </c:pt>
                <c:pt idx="20">
                  <c:v>1.3158217713970699</c:v>
                </c:pt>
                <c:pt idx="21">
                  <c:v>2.4207087981981692</c:v>
                </c:pt>
                <c:pt idx="22">
                  <c:v>2.8960468320009283</c:v>
                </c:pt>
                <c:pt idx="23">
                  <c:v>2.4530425705184773</c:v>
                </c:pt>
                <c:pt idx="24">
                  <c:v>1.1722024911884577</c:v>
                </c:pt>
                <c:pt idx="25">
                  <c:v>2.7410585018705249</c:v>
                </c:pt>
                <c:pt idx="26">
                  <c:v>3.541070365170595</c:v>
                </c:pt>
                <c:pt idx="27">
                  <c:v>3.4173955080085445</c:v>
                </c:pt>
                <c:pt idx="28">
                  <c:v>4.3926559314278517</c:v>
                </c:pt>
                <c:pt idx="29">
                  <c:v>5.9055169419609248</c:v>
                </c:pt>
                <c:pt idx="30">
                  <c:v>5.1411183846124491</c:v>
                </c:pt>
                <c:pt idx="31">
                  <c:v>5.0706448508023705</c:v>
                </c:pt>
                <c:pt idx="32">
                  <c:v>5.9586210939460447</c:v>
                </c:pt>
                <c:pt idx="33">
                  <c:v>6.6875278095514918</c:v>
                </c:pt>
                <c:pt idx="34">
                  <c:v>8.2484400609933335</c:v>
                </c:pt>
                <c:pt idx="35">
                  <c:v>7.231128728568426</c:v>
                </c:pt>
                <c:pt idx="36">
                  <c:v>5.1226558249103951</c:v>
                </c:pt>
                <c:pt idx="37">
                  <c:v>8.2217665207922082</c:v>
                </c:pt>
                <c:pt idx="38">
                  <c:v>8.8024383162635296</c:v>
                </c:pt>
                <c:pt idx="39">
                  <c:v>8.3903345494403059</c:v>
                </c:pt>
                <c:pt idx="40">
                  <c:v>8.3067671739467972</c:v>
                </c:pt>
                <c:pt idx="41">
                  <c:v>9.05068686573102</c:v>
                </c:pt>
                <c:pt idx="42">
                  <c:v>8.274724915727047</c:v>
                </c:pt>
                <c:pt idx="43">
                  <c:v>8.2937705036302187</c:v>
                </c:pt>
                <c:pt idx="44">
                  <c:v>8.8683205029898087</c:v>
                </c:pt>
                <c:pt idx="45">
                  <c:v>8.6337002377234384</c:v>
                </c:pt>
                <c:pt idx="46">
                  <c:v>8.2376297464309456</c:v>
                </c:pt>
                <c:pt idx="47">
                  <c:v>9.0774089916155738</c:v>
                </c:pt>
                <c:pt idx="48">
                  <c:v>8.5457358578798353</c:v>
                </c:pt>
                <c:pt idx="49">
                  <c:v>8.2632586944384041</c:v>
                </c:pt>
                <c:pt idx="50">
                  <c:v>9.5854937760477661</c:v>
                </c:pt>
                <c:pt idx="51">
                  <c:v>12.854727242447325</c:v>
                </c:pt>
                <c:pt idx="52">
                  <c:v>12.580971209180943</c:v>
                </c:pt>
                <c:pt idx="53">
                  <c:v>13.147480277933452</c:v>
                </c:pt>
                <c:pt idx="54">
                  <c:v>13.874297809151562</c:v>
                </c:pt>
                <c:pt idx="55">
                  <c:v>12.461547599318706</c:v>
                </c:pt>
                <c:pt idx="56">
                  <c:v>14.338461135766236</c:v>
                </c:pt>
                <c:pt idx="57">
                  <c:v>14.338922699758786</c:v>
                </c:pt>
                <c:pt idx="58">
                  <c:v>16.915785884489594</c:v>
                </c:pt>
                <c:pt idx="59">
                  <c:v>16.283224579118816</c:v>
                </c:pt>
                <c:pt idx="60">
                  <c:v>18.136768401838218</c:v>
                </c:pt>
                <c:pt idx="61">
                  <c:v>19.388821463738061</c:v>
                </c:pt>
                <c:pt idx="62">
                  <c:v>19.457181520319086</c:v>
                </c:pt>
                <c:pt idx="63">
                  <c:v>19.968084274390016</c:v>
                </c:pt>
                <c:pt idx="64">
                  <c:v>19.778430059134834</c:v>
                </c:pt>
                <c:pt idx="65">
                  <c:v>17.40011226972625</c:v>
                </c:pt>
                <c:pt idx="66">
                  <c:v>19.377743927916828</c:v>
                </c:pt>
                <c:pt idx="67">
                  <c:v>20.739527755835326</c:v>
                </c:pt>
                <c:pt idx="68">
                  <c:v>20.985759999440621</c:v>
                </c:pt>
                <c:pt idx="69">
                  <c:v>21.644241766919414</c:v>
                </c:pt>
                <c:pt idx="70">
                  <c:v>20.994432543932241</c:v>
                </c:pt>
                <c:pt idx="71">
                  <c:v>22.620401025482114</c:v>
                </c:pt>
                <c:pt idx="72">
                  <c:v>23.002770354048344</c:v>
                </c:pt>
                <c:pt idx="73">
                  <c:v>22.446439985973676</c:v>
                </c:pt>
                <c:pt idx="74">
                  <c:v>22.196879623053672</c:v>
                </c:pt>
                <c:pt idx="75">
                  <c:v>23.188756350204827</c:v>
                </c:pt>
                <c:pt idx="76">
                  <c:v>21.929634071366436</c:v>
                </c:pt>
                <c:pt idx="77">
                  <c:v>22.804807986927237</c:v>
                </c:pt>
                <c:pt idx="78">
                  <c:v>22.932977019806234</c:v>
                </c:pt>
                <c:pt idx="79">
                  <c:v>22.36267826774646</c:v>
                </c:pt>
                <c:pt idx="80">
                  <c:v>24.090045070607349</c:v>
                </c:pt>
                <c:pt idx="81">
                  <c:v>22.09419378113185</c:v>
                </c:pt>
                <c:pt idx="82">
                  <c:v>23.583685077936799</c:v>
                </c:pt>
                <c:pt idx="83">
                  <c:v>22.15271523681902</c:v>
                </c:pt>
                <c:pt idx="84">
                  <c:v>24.765216020343136</c:v>
                </c:pt>
                <c:pt idx="85">
                  <c:v>23.883677380253467</c:v>
                </c:pt>
                <c:pt idx="86">
                  <c:v>23.991318961884787</c:v>
                </c:pt>
                <c:pt idx="87">
                  <c:v>23.005928423471062</c:v>
                </c:pt>
                <c:pt idx="88">
                  <c:v>24.158866691180929</c:v>
                </c:pt>
                <c:pt idx="89">
                  <c:v>21.207747987016109</c:v>
                </c:pt>
                <c:pt idx="90">
                  <c:v>22.281515883582564</c:v>
                </c:pt>
                <c:pt idx="91">
                  <c:v>23.357907407054043</c:v>
                </c:pt>
                <c:pt idx="92">
                  <c:v>21.360428497183758</c:v>
                </c:pt>
                <c:pt idx="93">
                  <c:v>22.047915917668149</c:v>
                </c:pt>
                <c:pt idx="94">
                  <c:v>22.279159477936378</c:v>
                </c:pt>
                <c:pt idx="95">
                  <c:v>21.989734561764966</c:v>
                </c:pt>
                <c:pt idx="96">
                  <c:v>24.335257014860687</c:v>
                </c:pt>
                <c:pt idx="97">
                  <c:v>24.213938563344822</c:v>
                </c:pt>
                <c:pt idx="98">
                  <c:v>24.518279284328159</c:v>
                </c:pt>
                <c:pt idx="99">
                  <c:v>24.677494568916664</c:v>
                </c:pt>
                <c:pt idx="100">
                  <c:v>24.502731865631691</c:v>
                </c:pt>
                <c:pt idx="101">
                  <c:v>24.552580776827238</c:v>
                </c:pt>
                <c:pt idx="102">
                  <c:v>23.446454815098765</c:v>
                </c:pt>
                <c:pt idx="103">
                  <c:v>24.674968113378487</c:v>
                </c:pt>
                <c:pt idx="104">
                  <c:v>23.614391229862321</c:v>
                </c:pt>
                <c:pt idx="105">
                  <c:v>24.135764198711648</c:v>
                </c:pt>
                <c:pt idx="106">
                  <c:v>24.843366092134595</c:v>
                </c:pt>
                <c:pt idx="107">
                  <c:v>23.475654810838066</c:v>
                </c:pt>
                <c:pt idx="108">
                  <c:v>23.614464108387459</c:v>
                </c:pt>
                <c:pt idx="109">
                  <c:v>25.249712455471784</c:v>
                </c:pt>
                <c:pt idx="110">
                  <c:v>25.362771340805153</c:v>
                </c:pt>
                <c:pt idx="111">
                  <c:v>25.177344080008073</c:v>
                </c:pt>
                <c:pt idx="112">
                  <c:v>25.238489162600271</c:v>
                </c:pt>
                <c:pt idx="113">
                  <c:v>25.53352572520744</c:v>
                </c:pt>
                <c:pt idx="114">
                  <c:v>25.673428200633928</c:v>
                </c:pt>
                <c:pt idx="115">
                  <c:v>25.178024279576043</c:v>
                </c:pt>
                <c:pt idx="116">
                  <c:v>25.23103126019431</c:v>
                </c:pt>
                <c:pt idx="117">
                  <c:v>27.085716846474234</c:v>
                </c:pt>
                <c:pt idx="118">
                  <c:v>27.190904851092515</c:v>
                </c:pt>
                <c:pt idx="119">
                  <c:v>26.748823717595169</c:v>
                </c:pt>
                <c:pt idx="120">
                  <c:v>28.762627417096745</c:v>
                </c:pt>
                <c:pt idx="121">
                  <c:v>28.919704931614486</c:v>
                </c:pt>
                <c:pt idx="122">
                  <c:v>27.94910873380412</c:v>
                </c:pt>
                <c:pt idx="123">
                  <c:v>29.122501574236527</c:v>
                </c:pt>
                <c:pt idx="124">
                  <c:v>28.450853086549159</c:v>
                </c:pt>
                <c:pt idx="125">
                  <c:v>29.276833997640672</c:v>
                </c:pt>
                <c:pt idx="126">
                  <c:v>30.092393279637207</c:v>
                </c:pt>
                <c:pt idx="127">
                  <c:v>28.965569816769062</c:v>
                </c:pt>
                <c:pt idx="128">
                  <c:v>28.593039089096692</c:v>
                </c:pt>
                <c:pt idx="129">
                  <c:v>29.494449273707779</c:v>
                </c:pt>
                <c:pt idx="130">
                  <c:v>29.190618702400421</c:v>
                </c:pt>
                <c:pt idx="131">
                  <c:v>28.560170874258691</c:v>
                </c:pt>
                <c:pt idx="132">
                  <c:v>30.929621776441945</c:v>
                </c:pt>
                <c:pt idx="133">
                  <c:v>32.166783326371579</c:v>
                </c:pt>
                <c:pt idx="134">
                  <c:v>30.290865796434293</c:v>
                </c:pt>
                <c:pt idx="135">
                  <c:v>31.236221731704614</c:v>
                </c:pt>
                <c:pt idx="136">
                  <c:v>29.566113156761805</c:v>
                </c:pt>
                <c:pt idx="137">
                  <c:v>31.502641326773603</c:v>
                </c:pt>
                <c:pt idx="138">
                  <c:v>31.654617344531562</c:v>
                </c:pt>
                <c:pt idx="139">
                  <c:v>30.963000140955923</c:v>
                </c:pt>
                <c:pt idx="140">
                  <c:v>30.830798496352529</c:v>
                </c:pt>
                <c:pt idx="141">
                  <c:v>31.273559829417849</c:v>
                </c:pt>
                <c:pt idx="142">
                  <c:v>28.811407443256908</c:v>
                </c:pt>
                <c:pt idx="143">
                  <c:v>31.324088940181365</c:v>
                </c:pt>
                <c:pt idx="144">
                  <c:v>28.906295282988783</c:v>
                </c:pt>
                <c:pt idx="145">
                  <c:v>29.573765401901476</c:v>
                </c:pt>
                <c:pt idx="146">
                  <c:v>28.829505610333264</c:v>
                </c:pt>
                <c:pt idx="147">
                  <c:v>29.571919145931268</c:v>
                </c:pt>
                <c:pt idx="148">
                  <c:v>31.148087301969017</c:v>
                </c:pt>
                <c:pt idx="149">
                  <c:v>31.856345102118219</c:v>
                </c:pt>
                <c:pt idx="150">
                  <c:v>30.867480687339505</c:v>
                </c:pt>
                <c:pt idx="151">
                  <c:v>28.723491649096733</c:v>
                </c:pt>
                <c:pt idx="152">
                  <c:v>30.485451458557261</c:v>
                </c:pt>
                <c:pt idx="153">
                  <c:v>31.757327479295096</c:v>
                </c:pt>
                <c:pt idx="154">
                  <c:v>33.620418388807799</c:v>
                </c:pt>
                <c:pt idx="155">
                  <c:v>33.284375509388695</c:v>
                </c:pt>
                <c:pt idx="156">
                  <c:v>33.204111960368188</c:v>
                </c:pt>
                <c:pt idx="157">
                  <c:v>35.325751584234787</c:v>
                </c:pt>
                <c:pt idx="158">
                  <c:v>36.192908862030222</c:v>
                </c:pt>
                <c:pt idx="159">
                  <c:v>37.13627278428006</c:v>
                </c:pt>
              </c:numCache>
            </c:numRef>
          </c:xVal>
          <c:yVal>
            <c:numRef>
              <c:f>Sheet19!$B$1:$B$160</c:f>
              <c:numCache>
                <c:formatCode>General</c:formatCode>
                <c:ptCount val="160"/>
                <c:pt idx="0">
                  <c:v>0</c:v>
                </c:pt>
                <c:pt idx="1">
                  <c:v>-1.7120176246828147</c:v>
                </c:pt>
                <c:pt idx="2">
                  <c:v>-2.0200029731195248</c:v>
                </c:pt>
                <c:pt idx="3">
                  <c:v>-3.141946129153681</c:v>
                </c:pt>
                <c:pt idx="4">
                  <c:v>-2.5299108815977194</c:v>
                </c:pt>
                <c:pt idx="5">
                  <c:v>-3.5472488230579304</c:v>
                </c:pt>
                <c:pt idx="6">
                  <c:v>-3.5086717025880221</c:v>
                </c:pt>
                <c:pt idx="7">
                  <c:v>-3.7292026217478624</c:v>
                </c:pt>
                <c:pt idx="8">
                  <c:v>-4.3136411382875677</c:v>
                </c:pt>
                <c:pt idx="9">
                  <c:v>-2.870157197278786</c:v>
                </c:pt>
                <c:pt idx="10">
                  <c:v>-2.3962999479802791</c:v>
                </c:pt>
                <c:pt idx="11">
                  <c:v>-3.4963309109011749</c:v>
                </c:pt>
                <c:pt idx="12">
                  <c:v>-2.1289809091573133</c:v>
                </c:pt>
                <c:pt idx="13">
                  <c:v>-3.1245524148863923</c:v>
                </c:pt>
                <c:pt idx="14">
                  <c:v>-3.2374658002416399</c:v>
                </c:pt>
                <c:pt idx="15">
                  <c:v>-3.2432960955267647</c:v>
                </c:pt>
                <c:pt idx="16">
                  <c:v>-4.9695493578640919</c:v>
                </c:pt>
                <c:pt idx="17">
                  <c:v>-5.6039340706796983</c:v>
                </c:pt>
                <c:pt idx="18">
                  <c:v>-6.0750705155118139</c:v>
                </c:pt>
                <c:pt idx="19">
                  <c:v>-4.9254334568733151</c:v>
                </c:pt>
                <c:pt idx="20">
                  <c:v>-4.6367852544656021</c:v>
                </c:pt>
                <c:pt idx="21">
                  <c:v>-4.1096293891022473</c:v>
                </c:pt>
                <c:pt idx="22">
                  <c:v>-2.4541656286851414</c:v>
                </c:pt>
                <c:pt idx="23">
                  <c:v>-2.2814431308633232</c:v>
                </c:pt>
                <c:pt idx="24">
                  <c:v>-1.9937666443364639</c:v>
                </c:pt>
                <c:pt idx="25">
                  <c:v>-1.4944018531655365</c:v>
                </c:pt>
                <c:pt idx="26">
                  <c:v>0.60960595785382621</c:v>
                </c:pt>
                <c:pt idx="27">
                  <c:v>0.35798013050665434</c:v>
                </c:pt>
                <c:pt idx="28">
                  <c:v>1.9445978207652459</c:v>
                </c:pt>
                <c:pt idx="29">
                  <c:v>1.8720592302594867</c:v>
                </c:pt>
                <c:pt idx="30">
                  <c:v>1.6626544579354259</c:v>
                </c:pt>
                <c:pt idx="31">
                  <c:v>0.91351009959094931</c:v>
                </c:pt>
                <c:pt idx="32">
                  <c:v>1.6005132273548055</c:v>
                </c:pt>
                <c:pt idx="33">
                  <c:v>1.1466247394078504</c:v>
                </c:pt>
                <c:pt idx="34">
                  <c:v>0.86745076683846445</c:v>
                </c:pt>
                <c:pt idx="35">
                  <c:v>0.71469703036819832</c:v>
                </c:pt>
                <c:pt idx="36">
                  <c:v>0.85996855455588783</c:v>
                </c:pt>
                <c:pt idx="37">
                  <c:v>4.3165077001360874</c:v>
                </c:pt>
                <c:pt idx="38">
                  <c:v>5.1693341429676973</c:v>
                </c:pt>
                <c:pt idx="39">
                  <c:v>6.7474007334747723</c:v>
                </c:pt>
                <c:pt idx="40">
                  <c:v>7.2282057513213864</c:v>
                </c:pt>
                <c:pt idx="41">
                  <c:v>5.5981523611886157</c:v>
                </c:pt>
                <c:pt idx="42">
                  <c:v>5.1056867527717529</c:v>
                </c:pt>
                <c:pt idx="43">
                  <c:v>5.7437154001405615</c:v>
                </c:pt>
                <c:pt idx="44">
                  <c:v>5.3978331323505415</c:v>
                </c:pt>
                <c:pt idx="45">
                  <c:v>3.5919963393712622</c:v>
                </c:pt>
                <c:pt idx="46">
                  <c:v>2.9792808906987029</c:v>
                </c:pt>
                <c:pt idx="47">
                  <c:v>3.4787428534577156E-2</c:v>
                </c:pt>
                <c:pt idx="48">
                  <c:v>-0.98264768451371931</c:v>
                </c:pt>
                <c:pt idx="49">
                  <c:v>-2.3164734883681142</c:v>
                </c:pt>
                <c:pt idx="50">
                  <c:v>-4.5267384309588738</c:v>
                </c:pt>
                <c:pt idx="51">
                  <c:v>-4.7790444594226438</c:v>
                </c:pt>
                <c:pt idx="52">
                  <c:v>-7.3074491814050395</c:v>
                </c:pt>
                <c:pt idx="53">
                  <c:v>-7.1860818678863607</c:v>
                </c:pt>
                <c:pt idx="54">
                  <c:v>-8.2556495379424799</c:v>
                </c:pt>
                <c:pt idx="55">
                  <c:v>-8.8874106178797803</c:v>
                </c:pt>
                <c:pt idx="56">
                  <c:v>-10.871800203966002</c:v>
                </c:pt>
                <c:pt idx="57">
                  <c:v>-10.185477277318745</c:v>
                </c:pt>
                <c:pt idx="58">
                  <c:v>-13.829800516874</c:v>
                </c:pt>
                <c:pt idx="59">
                  <c:v>-13.131379727510108</c:v>
                </c:pt>
                <c:pt idx="60">
                  <c:v>-16.86616971557288</c:v>
                </c:pt>
                <c:pt idx="61">
                  <c:v>-18.720009273066353</c:v>
                </c:pt>
                <c:pt idx="62">
                  <c:v>-19.046117122680993</c:v>
                </c:pt>
                <c:pt idx="63">
                  <c:v>-23.422191006313437</c:v>
                </c:pt>
                <c:pt idx="64">
                  <c:v>-23.617651655747242</c:v>
                </c:pt>
                <c:pt idx="65">
                  <c:v>-23.876711109582949</c:v>
                </c:pt>
                <c:pt idx="66">
                  <c:v>-25.398612522176656</c:v>
                </c:pt>
                <c:pt idx="67">
                  <c:v>-25.898803271846308</c:v>
                </c:pt>
                <c:pt idx="68">
                  <c:v>-27.541051696283798</c:v>
                </c:pt>
                <c:pt idx="69">
                  <c:v>-29.520436945583622</c:v>
                </c:pt>
                <c:pt idx="70">
                  <c:v>-29.828713808784588</c:v>
                </c:pt>
                <c:pt idx="71">
                  <c:v>-30.202095636002781</c:v>
                </c:pt>
                <c:pt idx="72">
                  <c:v>-31.985437206340286</c:v>
                </c:pt>
                <c:pt idx="73">
                  <c:v>-33.733068218056403</c:v>
                </c:pt>
                <c:pt idx="74">
                  <c:v>-34.365169398552005</c:v>
                </c:pt>
                <c:pt idx="75">
                  <c:v>-34.574185484523724</c:v>
                </c:pt>
                <c:pt idx="76">
                  <c:v>-35.364044738275986</c:v>
                </c:pt>
                <c:pt idx="77">
                  <c:v>-35.571457493044292</c:v>
                </c:pt>
                <c:pt idx="78">
                  <c:v>-37.09204708919885</c:v>
                </c:pt>
                <c:pt idx="79">
                  <c:v>-39.171762003196861</c:v>
                </c:pt>
                <c:pt idx="80">
                  <c:v>-38.202135311486586</c:v>
                </c:pt>
                <c:pt idx="81">
                  <c:v>-39.528867589410744</c:v>
                </c:pt>
                <c:pt idx="82">
                  <c:v>-39.738029432764591</c:v>
                </c:pt>
                <c:pt idx="83">
                  <c:v>-40.567097422309324</c:v>
                </c:pt>
                <c:pt idx="84">
                  <c:v>-42.064025736765075</c:v>
                </c:pt>
                <c:pt idx="85">
                  <c:v>-42.691657024208745</c:v>
                </c:pt>
                <c:pt idx="86">
                  <c:v>-43.405382338696093</c:v>
                </c:pt>
                <c:pt idx="87">
                  <c:v>-43.793437075715183</c:v>
                </c:pt>
                <c:pt idx="88">
                  <c:v>-43.550168004943352</c:v>
                </c:pt>
                <c:pt idx="89">
                  <c:v>-44.67478337964986</c:v>
                </c:pt>
                <c:pt idx="90">
                  <c:v>-47.403653087852454</c:v>
                </c:pt>
                <c:pt idx="91">
                  <c:v>-45.9853365881578</c:v>
                </c:pt>
                <c:pt idx="92">
                  <c:v>-45.154956782173919</c:v>
                </c:pt>
                <c:pt idx="93">
                  <c:v>-48.034005179762516</c:v>
                </c:pt>
                <c:pt idx="94">
                  <c:v>-47.594741015822422</c:v>
                </c:pt>
                <c:pt idx="95">
                  <c:v>-48.494015477758857</c:v>
                </c:pt>
                <c:pt idx="96">
                  <c:v>-47.936639248500938</c:v>
                </c:pt>
                <c:pt idx="97">
                  <c:v>-47.381740894739195</c:v>
                </c:pt>
                <c:pt idx="98">
                  <c:v>-49.710603760588199</c:v>
                </c:pt>
                <c:pt idx="99">
                  <c:v>-50.776284567120904</c:v>
                </c:pt>
                <c:pt idx="100">
                  <c:v>-50.485158489217014</c:v>
                </c:pt>
                <c:pt idx="101">
                  <c:v>-50.640778787535801</c:v>
                </c:pt>
                <c:pt idx="102">
                  <c:v>-51.877724518069037</c:v>
                </c:pt>
                <c:pt idx="103">
                  <c:v>-52.57517359155208</c:v>
                </c:pt>
                <c:pt idx="104">
                  <c:v>-54.394905921627569</c:v>
                </c:pt>
                <c:pt idx="105">
                  <c:v>-55.542453791122234</c:v>
                </c:pt>
                <c:pt idx="106">
                  <c:v>-55.146625327056313</c:v>
                </c:pt>
                <c:pt idx="107">
                  <c:v>-57.390171538566321</c:v>
                </c:pt>
                <c:pt idx="108">
                  <c:v>-56.383133785443164</c:v>
                </c:pt>
                <c:pt idx="109">
                  <c:v>-58.820294386213362</c:v>
                </c:pt>
                <c:pt idx="110">
                  <c:v>-58.578385717674728</c:v>
                </c:pt>
                <c:pt idx="111">
                  <c:v>-57.812673603561691</c:v>
                </c:pt>
                <c:pt idx="112">
                  <c:v>-60.809056693763424</c:v>
                </c:pt>
                <c:pt idx="113">
                  <c:v>-58.121582082085212</c:v>
                </c:pt>
                <c:pt idx="114">
                  <c:v>-61.896844036585556</c:v>
                </c:pt>
                <c:pt idx="115">
                  <c:v>-57.973735510813256</c:v>
                </c:pt>
                <c:pt idx="116">
                  <c:v>-60.814838403254505</c:v>
                </c:pt>
                <c:pt idx="117">
                  <c:v>-60.397146331869365</c:v>
                </c:pt>
                <c:pt idx="118">
                  <c:v>-61.516417269231177</c:v>
                </c:pt>
                <c:pt idx="119">
                  <c:v>-61.735733543539951</c:v>
                </c:pt>
                <c:pt idx="120">
                  <c:v>-63.070531063275197</c:v>
                </c:pt>
                <c:pt idx="121">
                  <c:v>-63.353251798809701</c:v>
                </c:pt>
                <c:pt idx="122">
                  <c:v>-64.366411361982244</c:v>
                </c:pt>
                <c:pt idx="123">
                  <c:v>-65.68483546912509</c:v>
                </c:pt>
                <c:pt idx="124">
                  <c:v>-64.777592936965661</c:v>
                </c:pt>
                <c:pt idx="125">
                  <c:v>-65.687750616767659</c:v>
                </c:pt>
                <c:pt idx="126">
                  <c:v>-65.261653203013125</c:v>
                </c:pt>
                <c:pt idx="127">
                  <c:v>-67.163495525020792</c:v>
                </c:pt>
                <c:pt idx="128">
                  <c:v>-66.959532361629513</c:v>
                </c:pt>
                <c:pt idx="129">
                  <c:v>-66.760039091290167</c:v>
                </c:pt>
                <c:pt idx="130">
                  <c:v>-67.508600420106134</c:v>
                </c:pt>
                <c:pt idx="131">
                  <c:v>-66.441024767605768</c:v>
                </c:pt>
                <c:pt idx="132">
                  <c:v>-65.837443448213236</c:v>
                </c:pt>
                <c:pt idx="133">
                  <c:v>-66.803960649104781</c:v>
                </c:pt>
                <c:pt idx="134">
                  <c:v>-66.810859831858835</c:v>
                </c:pt>
                <c:pt idx="135">
                  <c:v>-67.533476346656002</c:v>
                </c:pt>
                <c:pt idx="136">
                  <c:v>-67.391751585433425</c:v>
                </c:pt>
                <c:pt idx="137">
                  <c:v>-67.416335997219036</c:v>
                </c:pt>
                <c:pt idx="138">
                  <c:v>-77.416335997219036</c:v>
                </c:pt>
                <c:pt idx="139">
                  <c:v>-87.416335997219036</c:v>
                </c:pt>
                <c:pt idx="140">
                  <c:v>-97.416335997219036</c:v>
                </c:pt>
                <c:pt idx="141">
                  <c:v>-107.41633599721904</c:v>
                </c:pt>
                <c:pt idx="142">
                  <c:v>-117.41633599721904</c:v>
                </c:pt>
                <c:pt idx="143">
                  <c:v>-127.41633599721904</c:v>
                </c:pt>
                <c:pt idx="144">
                  <c:v>-137.41633599721905</c:v>
                </c:pt>
                <c:pt idx="145">
                  <c:v>-147.41633599721905</c:v>
                </c:pt>
                <c:pt idx="146">
                  <c:v>-157.41633599721905</c:v>
                </c:pt>
                <c:pt idx="147">
                  <c:v>-167.41633599721905</c:v>
                </c:pt>
                <c:pt idx="148">
                  <c:v>-177.41633599721905</c:v>
                </c:pt>
                <c:pt idx="149">
                  <c:v>-187.41633599721905</c:v>
                </c:pt>
                <c:pt idx="150">
                  <c:v>-197.41633599721905</c:v>
                </c:pt>
                <c:pt idx="151">
                  <c:v>-207.41633599721905</c:v>
                </c:pt>
                <c:pt idx="152">
                  <c:v>-217.41633599721905</c:v>
                </c:pt>
                <c:pt idx="153">
                  <c:v>-227.41633599721905</c:v>
                </c:pt>
                <c:pt idx="154">
                  <c:v>-237.41633599721905</c:v>
                </c:pt>
                <c:pt idx="155">
                  <c:v>-247.41633599721905</c:v>
                </c:pt>
                <c:pt idx="156">
                  <c:v>-257.41633599721905</c:v>
                </c:pt>
                <c:pt idx="157">
                  <c:v>-267.41633599721905</c:v>
                </c:pt>
                <c:pt idx="158">
                  <c:v>-277.41633599721905</c:v>
                </c:pt>
                <c:pt idx="159">
                  <c:v>-287.41633599721905</c:v>
                </c:pt>
              </c:numCache>
            </c:numRef>
          </c:yVal>
          <c:smooth val="1"/>
        </c:ser>
        <c:ser>
          <c:idx val="0"/>
          <c:order val="0"/>
          <c:marker>
            <c:symbol val="none"/>
          </c:marker>
          <c:xVal>
            <c:numRef>
              <c:f>Sheet29!$A$1:$A$160</c:f>
              <c:numCache>
                <c:formatCode>General</c:formatCode>
                <c:ptCount val="160"/>
                <c:pt idx="0">
                  <c:v>0</c:v>
                </c:pt>
                <c:pt idx="1">
                  <c:v>1.4424360624064214</c:v>
                </c:pt>
                <c:pt idx="2">
                  <c:v>1.5485350485889509</c:v>
                </c:pt>
                <c:pt idx="3">
                  <c:v>1.082258244745226</c:v>
                </c:pt>
                <c:pt idx="4">
                  <c:v>-2.4600267625110308</c:v>
                </c:pt>
                <c:pt idx="5">
                  <c:v>-2.7438764715092594</c:v>
                </c:pt>
                <c:pt idx="6">
                  <c:v>-3.5090402533717024</c:v>
                </c:pt>
                <c:pt idx="7">
                  <c:v>-4.9660034351226345</c:v>
                </c:pt>
                <c:pt idx="8">
                  <c:v>-5.2333947438601509</c:v>
                </c:pt>
                <c:pt idx="9">
                  <c:v>-9.3591573698056081</c:v>
                </c:pt>
                <c:pt idx="10">
                  <c:v>-12.148534333843745</c:v>
                </c:pt>
                <c:pt idx="11">
                  <c:v>-16.608505729658955</c:v>
                </c:pt>
                <c:pt idx="12">
                  <c:v>-19.801666162233538</c:v>
                </c:pt>
                <c:pt idx="13">
                  <c:v>-22.290625699225025</c:v>
                </c:pt>
                <c:pt idx="14">
                  <c:v>-22.702425805526833</c:v>
                </c:pt>
                <c:pt idx="15">
                  <c:v>-25.945240806563252</c:v>
                </c:pt>
                <c:pt idx="16">
                  <c:v>-26.365944239352959</c:v>
                </c:pt>
                <c:pt idx="17">
                  <c:v>-28.236420172746485</c:v>
                </c:pt>
                <c:pt idx="18">
                  <c:v>-27.950687768515479</c:v>
                </c:pt>
                <c:pt idx="19">
                  <c:v>-28.470955413066857</c:v>
                </c:pt>
                <c:pt idx="20">
                  <c:v>-29.007657165037234</c:v>
                </c:pt>
                <c:pt idx="21">
                  <c:v>-28.833744711212223</c:v>
                </c:pt>
                <c:pt idx="22">
                  <c:v>-28.844324243778335</c:v>
                </c:pt>
                <c:pt idx="23">
                  <c:v>-28.598031268068759</c:v>
                </c:pt>
                <c:pt idx="24">
                  <c:v>-29.082819217297963</c:v>
                </c:pt>
                <c:pt idx="25">
                  <c:v>-30.474045969372899</c:v>
                </c:pt>
                <c:pt idx="26">
                  <c:v>-29.885053875614794</c:v>
                </c:pt>
                <c:pt idx="27">
                  <c:v>-29.680350244918269</c:v>
                </c:pt>
                <c:pt idx="28">
                  <c:v>-31.938369882162938</c:v>
                </c:pt>
                <c:pt idx="29">
                  <c:v>-32.746531993857801</c:v>
                </c:pt>
                <c:pt idx="30">
                  <c:v>-36.050686420220124</c:v>
                </c:pt>
                <c:pt idx="31">
                  <c:v>-37.455505017233612</c:v>
                </c:pt>
                <c:pt idx="32">
                  <c:v>-38.100042693569009</c:v>
                </c:pt>
                <c:pt idx="33">
                  <c:v>-40.268531062679578</c:v>
                </c:pt>
                <c:pt idx="34">
                  <c:v>-41.937267092065589</c:v>
                </c:pt>
                <c:pt idx="35">
                  <c:v>-44.425692186539379</c:v>
                </c:pt>
                <c:pt idx="36">
                  <c:v>-43.943576449898629</c:v>
                </c:pt>
                <c:pt idx="37">
                  <c:v>-43.418972533101446</c:v>
                </c:pt>
                <c:pt idx="38">
                  <c:v>-44.049590411135163</c:v>
                </c:pt>
                <c:pt idx="39">
                  <c:v>-41.627934192110182</c:v>
                </c:pt>
                <c:pt idx="40">
                  <c:v>-35.781886126663238</c:v>
                </c:pt>
                <c:pt idx="41">
                  <c:v>-33.998099198923377</c:v>
                </c:pt>
                <c:pt idx="42">
                  <c:v>-33.173964543802072</c:v>
                </c:pt>
                <c:pt idx="43">
                  <c:v>-31.977323453850104</c:v>
                </c:pt>
                <c:pt idx="44">
                  <c:v>-30.229101246378406</c:v>
                </c:pt>
                <c:pt idx="45">
                  <c:v>-28.212503870079807</c:v>
                </c:pt>
                <c:pt idx="46">
                  <c:v>-25.741897575002668</c:v>
                </c:pt>
                <c:pt idx="47">
                  <c:v>-24.515667803843986</c:v>
                </c:pt>
                <c:pt idx="48">
                  <c:v>-24.745186572350576</c:v>
                </c:pt>
                <c:pt idx="49">
                  <c:v>-22.686647604834089</c:v>
                </c:pt>
                <c:pt idx="50">
                  <c:v>-23.922618805519775</c:v>
                </c:pt>
                <c:pt idx="51">
                  <c:v>-24.55856896230955</c:v>
                </c:pt>
                <c:pt idx="52">
                  <c:v>-23.063053040759723</c:v>
                </c:pt>
                <c:pt idx="53">
                  <c:v>-26.280919293356657</c:v>
                </c:pt>
                <c:pt idx="54">
                  <c:v>-29.502623814944283</c:v>
                </c:pt>
                <c:pt idx="55">
                  <c:v>-33.303372511608444</c:v>
                </c:pt>
                <c:pt idx="56">
                  <c:v>-36.328839457836601</c:v>
                </c:pt>
                <c:pt idx="57">
                  <c:v>-39.018372842433365</c:v>
                </c:pt>
                <c:pt idx="58">
                  <c:v>-43.025768597131112</c:v>
                </c:pt>
                <c:pt idx="59">
                  <c:v>-44.524989177042208</c:v>
                </c:pt>
                <c:pt idx="60">
                  <c:v>-45.730703643374063</c:v>
                </c:pt>
                <c:pt idx="61">
                  <c:v>-46.951054546838144</c:v>
                </c:pt>
                <c:pt idx="62">
                  <c:v>-48.212290302905586</c:v>
                </c:pt>
                <c:pt idx="63">
                  <c:v>-51.366181356850731</c:v>
                </c:pt>
                <c:pt idx="64">
                  <c:v>-53.545735115361673</c:v>
                </c:pt>
                <c:pt idx="65">
                  <c:v>-58.049542944048405</c:v>
                </c:pt>
                <c:pt idx="66">
                  <c:v>-61.438218239941484</c:v>
                </c:pt>
                <c:pt idx="67">
                  <c:v>-62.266367287155902</c:v>
                </c:pt>
                <c:pt idx="68">
                  <c:v>-63.689903518709436</c:v>
                </c:pt>
                <c:pt idx="69">
                  <c:v>-64.351616234136088</c:v>
                </c:pt>
                <c:pt idx="70">
                  <c:v>-69.808492975337089</c:v>
                </c:pt>
                <c:pt idx="71">
                  <c:v>-72.354613568879813</c:v>
                </c:pt>
                <c:pt idx="72">
                  <c:v>-75.193438612225222</c:v>
                </c:pt>
                <c:pt idx="73">
                  <c:v>-75.075308596184215</c:v>
                </c:pt>
                <c:pt idx="74">
                  <c:v>-76.964969801320763</c:v>
                </c:pt>
                <c:pt idx="75">
                  <c:v>-79.490903043399783</c:v>
                </c:pt>
                <c:pt idx="76">
                  <c:v>-79.171215319664114</c:v>
                </c:pt>
                <c:pt idx="77">
                  <c:v>-83.923824359967313</c:v>
                </c:pt>
                <c:pt idx="78">
                  <c:v>-86.721145083245673</c:v>
                </c:pt>
                <c:pt idx="79">
                  <c:v>-92.477473611035236</c:v>
                </c:pt>
                <c:pt idx="80">
                  <c:v>-95.495421922753152</c:v>
                </c:pt>
                <c:pt idx="81">
                  <c:v>-101.52661788131746</c:v>
                </c:pt>
                <c:pt idx="82">
                  <c:v>-103.41844114936649</c:v>
                </c:pt>
                <c:pt idx="83">
                  <c:v>-107.49610394871975</c:v>
                </c:pt>
                <c:pt idx="84">
                  <c:v>-109.19407033989721</c:v>
                </c:pt>
                <c:pt idx="85">
                  <c:v>-112.88772100726338</c:v>
                </c:pt>
                <c:pt idx="86">
                  <c:v>-115.80192673844495</c:v>
                </c:pt>
                <c:pt idx="87">
                  <c:v>-117.02352568665205</c:v>
                </c:pt>
                <c:pt idx="88">
                  <c:v>-118.71452610546822</c:v>
                </c:pt>
                <c:pt idx="89">
                  <c:v>-121.51579137891977</c:v>
                </c:pt>
                <c:pt idx="90">
                  <c:v>-122.55242766692756</c:v>
                </c:pt>
                <c:pt idx="91">
                  <c:v>-124.54527879045148</c:v>
                </c:pt>
                <c:pt idx="92">
                  <c:v>-125.77600577393231</c:v>
                </c:pt>
                <c:pt idx="93">
                  <c:v>-126.34131842023045</c:v>
                </c:pt>
                <c:pt idx="94">
                  <c:v>-127.56589020494221</c:v>
                </c:pt>
                <c:pt idx="95">
                  <c:v>-127.60628312750087</c:v>
                </c:pt>
                <c:pt idx="96">
                  <c:v>-126.88576351549692</c:v>
                </c:pt>
                <c:pt idx="97">
                  <c:v>-126.09606396350411</c:v>
                </c:pt>
                <c:pt idx="98">
                  <c:v>-126.39951799576492</c:v>
                </c:pt>
                <c:pt idx="99">
                  <c:v>-128.59704542053842</c:v>
                </c:pt>
                <c:pt idx="100">
                  <c:v>-127.91883482898328</c:v>
                </c:pt>
                <c:pt idx="101">
                  <c:v>-128.21387442819568</c:v>
                </c:pt>
                <c:pt idx="102">
                  <c:v>-129.1879384291606</c:v>
                </c:pt>
                <c:pt idx="103">
                  <c:v>-129.90335958100999</c:v>
                </c:pt>
                <c:pt idx="104">
                  <c:v>-129.37981847603774</c:v>
                </c:pt>
                <c:pt idx="105">
                  <c:v>-131.41198149066412</c:v>
                </c:pt>
                <c:pt idx="106">
                  <c:v>-132.48526960360672</c:v>
                </c:pt>
                <c:pt idx="107">
                  <c:v>-133.17761862903896</c:v>
                </c:pt>
                <c:pt idx="108">
                  <c:v>-134.09021263065378</c:v>
                </c:pt>
                <c:pt idx="109">
                  <c:v>-137.85512786748833</c:v>
                </c:pt>
                <c:pt idx="110">
                  <c:v>-137.41922470729918</c:v>
                </c:pt>
                <c:pt idx="111">
                  <c:v>-140.38519848417164</c:v>
                </c:pt>
                <c:pt idx="112">
                  <c:v>-140.65707030390263</c:v>
                </c:pt>
                <c:pt idx="113">
                  <c:v>-140.29766074736062</c:v>
                </c:pt>
                <c:pt idx="114">
                  <c:v>-136.54847816214061</c:v>
                </c:pt>
                <c:pt idx="115">
                  <c:v>-135.38919338953318</c:v>
                </c:pt>
                <c:pt idx="116">
                  <c:v>-134.15977821950483</c:v>
                </c:pt>
                <c:pt idx="117">
                  <c:v>-133.63894880298884</c:v>
                </c:pt>
                <c:pt idx="118">
                  <c:v>-132.22610142178914</c:v>
                </c:pt>
                <c:pt idx="119">
                  <c:v>-130.64346226004002</c:v>
                </c:pt>
                <c:pt idx="120">
                  <c:v>-129.00106878088678</c:v>
                </c:pt>
                <c:pt idx="121">
                  <c:v>-129.36797875230778</c:v>
                </c:pt>
                <c:pt idx="122">
                  <c:v>-129.42975848538973</c:v>
                </c:pt>
                <c:pt idx="123">
                  <c:v>-131.55219977303287</c:v>
                </c:pt>
                <c:pt idx="124">
                  <c:v>-132.31412653373701</c:v>
                </c:pt>
                <c:pt idx="125">
                  <c:v>-133.01444968446165</c:v>
                </c:pt>
                <c:pt idx="126">
                  <c:v>-133.36594281121035</c:v>
                </c:pt>
                <c:pt idx="127">
                  <c:v>-133.16272711706875</c:v>
                </c:pt>
                <c:pt idx="128">
                  <c:v>-134.29702062876373</c:v>
                </c:pt>
                <c:pt idx="129">
                  <c:v>-136.02095454943</c:v>
                </c:pt>
                <c:pt idx="130">
                  <c:v>-136.73564084281759</c:v>
                </c:pt>
                <c:pt idx="131">
                  <c:v>-138.71135488481542</c:v>
                </c:pt>
                <c:pt idx="132">
                  <c:v>-141.99014910273175</c:v>
                </c:pt>
                <c:pt idx="133">
                  <c:v>-143.81099476050514</c:v>
                </c:pt>
                <c:pt idx="134">
                  <c:v>-144.34909790578186</c:v>
                </c:pt>
                <c:pt idx="135">
                  <c:v>-144.34909790578186</c:v>
                </c:pt>
                <c:pt idx="136">
                  <c:v>-143.98093837131526</c:v>
                </c:pt>
                <c:pt idx="137">
                  <c:v>-144.17887340898943</c:v>
                </c:pt>
                <c:pt idx="138">
                  <c:v>-144.34909790578186</c:v>
                </c:pt>
                <c:pt idx="139">
                  <c:v>-143.8943814579884</c:v>
                </c:pt>
                <c:pt idx="140">
                  <c:v>-143.9737628731942</c:v>
                </c:pt>
                <c:pt idx="141">
                  <c:v>-143.74568497386173</c:v>
                </c:pt>
                <c:pt idx="142">
                  <c:v>-143.56540931381045</c:v>
                </c:pt>
                <c:pt idx="143">
                  <c:v>-148.56540931381045</c:v>
                </c:pt>
                <c:pt idx="144">
                  <c:v>-153.56540931381045</c:v>
                </c:pt>
                <c:pt idx="145">
                  <c:v>-158.56540931381045</c:v>
                </c:pt>
                <c:pt idx="146">
                  <c:v>-163.56540931381045</c:v>
                </c:pt>
                <c:pt idx="147">
                  <c:v>-168.56540931381045</c:v>
                </c:pt>
                <c:pt idx="148">
                  <c:v>-173.56540931381045</c:v>
                </c:pt>
                <c:pt idx="149">
                  <c:v>-178.56540931381045</c:v>
                </c:pt>
                <c:pt idx="150">
                  <c:v>-183.56540931381045</c:v>
                </c:pt>
                <c:pt idx="151">
                  <c:v>-188.56540931381045</c:v>
                </c:pt>
                <c:pt idx="152">
                  <c:v>-193.56540931381045</c:v>
                </c:pt>
                <c:pt idx="153">
                  <c:v>-198.56540931381045</c:v>
                </c:pt>
                <c:pt idx="154">
                  <c:v>-203.56540931381045</c:v>
                </c:pt>
                <c:pt idx="155">
                  <c:v>-208.56540931381045</c:v>
                </c:pt>
                <c:pt idx="156">
                  <c:v>-213.56540931381045</c:v>
                </c:pt>
                <c:pt idx="157">
                  <c:v>-218.56540931381045</c:v>
                </c:pt>
                <c:pt idx="158">
                  <c:v>-223.56540931381045</c:v>
                </c:pt>
                <c:pt idx="159">
                  <c:v>-228.56540931381045</c:v>
                </c:pt>
              </c:numCache>
            </c:numRef>
          </c:xVal>
          <c:yVal>
            <c:numRef>
              <c:f>Sheet29!$B$1:$B$160</c:f>
              <c:numCache>
                <c:formatCode>General</c:formatCode>
                <c:ptCount val="160"/>
                <c:pt idx="0">
                  <c:v>0</c:v>
                </c:pt>
                <c:pt idx="1">
                  <c:v>5.9347547423164802E-2</c:v>
                </c:pt>
                <c:pt idx="2">
                  <c:v>0.8018356519837907</c:v>
                </c:pt>
                <c:pt idx="3">
                  <c:v>4.0490914897250354</c:v>
                </c:pt>
                <c:pt idx="4">
                  <c:v>6.3151086309798004</c:v>
                </c:pt>
                <c:pt idx="5">
                  <c:v>7.9977561431637989</c:v>
                </c:pt>
                <c:pt idx="6">
                  <c:v>8.2571314046607824</c:v>
                </c:pt>
                <c:pt idx="7">
                  <c:v>9.0439540462853767</c:v>
                </c:pt>
                <c:pt idx="8">
                  <c:v>9.8777591507492684</c:v>
                </c:pt>
                <c:pt idx="9">
                  <c:v>10.817505579123278</c:v>
                </c:pt>
                <c:pt idx="10">
                  <c:v>10.432730383202072</c:v>
                </c:pt>
                <c:pt idx="11">
                  <c:v>10.448982331309358</c:v>
                </c:pt>
                <c:pt idx="12">
                  <c:v>10.48046592584903</c:v>
                </c:pt>
                <c:pt idx="13">
                  <c:v>11.495666092371362</c:v>
                </c:pt>
                <c:pt idx="14">
                  <c:v>10.447403293002969</c:v>
                </c:pt>
                <c:pt idx="15">
                  <c:v>9.560518208547423</c:v>
                </c:pt>
                <c:pt idx="16">
                  <c:v>8.7458559069363577</c:v>
                </c:pt>
                <c:pt idx="17">
                  <c:v>7.0752576716749491</c:v>
                </c:pt>
                <c:pt idx="18">
                  <c:v>7.2567741982184977</c:v>
                </c:pt>
                <c:pt idx="19">
                  <c:v>6.2405294371242475</c:v>
                </c:pt>
                <c:pt idx="20">
                  <c:v>4.8026571553273989</c:v>
                </c:pt>
                <c:pt idx="21">
                  <c:v>5.0559106067750008</c:v>
                </c:pt>
                <c:pt idx="22">
                  <c:v>5.3734916495351461</c:v>
                </c:pt>
                <c:pt idx="23">
                  <c:v>3.5888382627584865</c:v>
                </c:pt>
                <c:pt idx="24">
                  <c:v>4.1279948192503895</c:v>
                </c:pt>
                <c:pt idx="25">
                  <c:v>3.364809166427571</c:v>
                </c:pt>
                <c:pt idx="26">
                  <c:v>5.7872725644998475</c:v>
                </c:pt>
                <c:pt idx="27">
                  <c:v>5.2667972458173642</c:v>
                </c:pt>
                <c:pt idx="28">
                  <c:v>6.2745880787481836</c:v>
                </c:pt>
                <c:pt idx="29">
                  <c:v>4.6443889312332853</c:v>
                </c:pt>
                <c:pt idx="30">
                  <c:v>2.943959018429656</c:v>
                </c:pt>
                <c:pt idx="31">
                  <c:v>2.0848164223724943</c:v>
                </c:pt>
                <c:pt idx="32">
                  <c:v>2.3259963040004843</c:v>
                </c:pt>
                <c:pt idx="33">
                  <c:v>1.669893741247789</c:v>
                </c:pt>
                <c:pt idx="34">
                  <c:v>0.35761573705133404</c:v>
                </c:pt>
                <c:pt idx="35">
                  <c:v>6.5445064575524348E-2</c:v>
                </c:pt>
                <c:pt idx="36">
                  <c:v>-1.3460208381591139</c:v>
                </c:pt>
                <c:pt idx="37">
                  <c:v>0.37525238028883612</c:v>
                </c:pt>
                <c:pt idx="38">
                  <c:v>0.94139834537146228</c:v>
                </c:pt>
                <c:pt idx="39">
                  <c:v>-2.4333466159378423</c:v>
                </c:pt>
                <c:pt idx="40">
                  <c:v>-9.8386232936478694E-3</c:v>
                </c:pt>
                <c:pt idx="41">
                  <c:v>-0.70804077658434761</c:v>
                </c:pt>
                <c:pt idx="42">
                  <c:v>-0.12909245477146858</c:v>
                </c:pt>
                <c:pt idx="43">
                  <c:v>-0.68049263136213356</c:v>
                </c:pt>
                <c:pt idx="44">
                  <c:v>-0.37284738348372221</c:v>
                </c:pt>
                <c:pt idx="45">
                  <c:v>-0.79223995766035626</c:v>
                </c:pt>
                <c:pt idx="46">
                  <c:v>-3.5456211989574999</c:v>
                </c:pt>
                <c:pt idx="47">
                  <c:v>-5.09917625637003</c:v>
                </c:pt>
                <c:pt idx="48">
                  <c:v>-3.7465477502211084</c:v>
                </c:pt>
                <c:pt idx="49">
                  <c:v>-2.5880437841698165</c:v>
                </c:pt>
                <c:pt idx="50">
                  <c:v>-1.8197323300754928</c:v>
                </c:pt>
                <c:pt idx="51">
                  <c:v>-2.0995379179674338</c:v>
                </c:pt>
                <c:pt idx="52">
                  <c:v>-2.992569105369383</c:v>
                </c:pt>
                <c:pt idx="53">
                  <c:v>-5.5044546573772584</c:v>
                </c:pt>
                <c:pt idx="54">
                  <c:v>-5.9883691660426059</c:v>
                </c:pt>
                <c:pt idx="55">
                  <c:v>-5.416951642306346</c:v>
                </c:pt>
                <c:pt idx="56">
                  <c:v>-6.3266720499619638</c:v>
                </c:pt>
                <c:pt idx="57">
                  <c:v>-10.776912148200598</c:v>
                </c:pt>
                <c:pt idx="58">
                  <c:v>-15.524108619628249</c:v>
                </c:pt>
                <c:pt idx="59">
                  <c:v>-18.976153579259496</c:v>
                </c:pt>
                <c:pt idx="60">
                  <c:v>-21.069278172413295</c:v>
                </c:pt>
                <c:pt idx="61">
                  <c:v>-24.12709799918203</c:v>
                </c:pt>
                <c:pt idx="62">
                  <c:v>-25.651234358301704</c:v>
                </c:pt>
                <c:pt idx="63">
                  <c:v>-29.188790315448113</c:v>
                </c:pt>
                <c:pt idx="64">
                  <c:v>-32.007300813659505</c:v>
                </c:pt>
                <c:pt idx="65">
                  <c:v>-37.805213667054701</c:v>
                </c:pt>
                <c:pt idx="66">
                  <c:v>-39.806292473394592</c:v>
                </c:pt>
                <c:pt idx="67">
                  <c:v>-41.629498687744139</c:v>
                </c:pt>
                <c:pt idx="68">
                  <c:v>-45.147231640921127</c:v>
                </c:pt>
                <c:pt idx="69">
                  <c:v>-46.005961257728927</c:v>
                </c:pt>
                <c:pt idx="70">
                  <c:v>-50.533695697465674</c:v>
                </c:pt>
                <c:pt idx="71">
                  <c:v>-52.773549388628446</c:v>
                </c:pt>
                <c:pt idx="72">
                  <c:v>-57.707655409738379</c:v>
                </c:pt>
                <c:pt idx="73">
                  <c:v>-60.24502421072166</c:v>
                </c:pt>
                <c:pt idx="74">
                  <c:v>-62.723920008574538</c:v>
                </c:pt>
                <c:pt idx="75">
                  <c:v>-64.686300229959414</c:v>
                </c:pt>
                <c:pt idx="76">
                  <c:v>-66.239636651298753</c:v>
                </c:pt>
                <c:pt idx="77">
                  <c:v>-67.889391580915841</c:v>
                </c:pt>
                <c:pt idx="78">
                  <c:v>-69.629661844834487</c:v>
                </c:pt>
                <c:pt idx="79">
                  <c:v>-68.453837043206974</c:v>
                </c:pt>
                <c:pt idx="80">
                  <c:v>-69.888648419979134</c:v>
                </c:pt>
                <c:pt idx="81">
                  <c:v>-69.344123133245503</c:v>
                </c:pt>
                <c:pt idx="82">
                  <c:v>-69.723675356307126</c:v>
                </c:pt>
                <c:pt idx="83">
                  <c:v>-72.824445025009609</c:v>
                </c:pt>
                <c:pt idx="84">
                  <c:v>-75.595365737956172</c:v>
                </c:pt>
                <c:pt idx="85">
                  <c:v>-78.673202911870504</c:v>
                </c:pt>
                <c:pt idx="86">
                  <c:v>-82.357755188893123</c:v>
                </c:pt>
                <c:pt idx="87">
                  <c:v>-83.668235518709992</c:v>
                </c:pt>
                <c:pt idx="88">
                  <c:v>-86.275519277320726</c:v>
                </c:pt>
                <c:pt idx="89">
                  <c:v>-90.288511522072028</c:v>
                </c:pt>
                <c:pt idx="90">
                  <c:v>-91.862666956158662</c:v>
                </c:pt>
                <c:pt idx="91">
                  <c:v>-95.060292405285281</c:v>
                </c:pt>
                <c:pt idx="92">
                  <c:v>-95.921949316184154</c:v>
                </c:pt>
                <c:pt idx="93">
                  <c:v>-97.55320520471949</c:v>
                </c:pt>
                <c:pt idx="94">
                  <c:v>-100.38454235255814</c:v>
                </c:pt>
                <c:pt idx="95">
                  <c:v>-103.86718421598779</c:v>
                </c:pt>
                <c:pt idx="96">
                  <c:v>-107.13531979871888</c:v>
                </c:pt>
                <c:pt idx="97">
                  <c:v>-108.67320593755265</c:v>
                </c:pt>
                <c:pt idx="98">
                  <c:v>-110.98923000732586</c:v>
                </c:pt>
                <c:pt idx="99">
                  <c:v>-113.31907673550424</c:v>
                </c:pt>
                <c:pt idx="100">
                  <c:v>-115.68129374896355</c:v>
                </c:pt>
                <c:pt idx="101">
                  <c:v>-118.06432977517018</c:v>
                </c:pt>
                <c:pt idx="102">
                  <c:v>-121.82484594117857</c:v>
                </c:pt>
                <c:pt idx="103">
                  <c:v>-124.79774994640916</c:v>
                </c:pt>
                <c:pt idx="104">
                  <c:v>-125.61110043158106</c:v>
                </c:pt>
                <c:pt idx="105">
                  <c:v>-126.89880617044042</c:v>
                </c:pt>
                <c:pt idx="106">
                  <c:v>-127.16570008356553</c:v>
                </c:pt>
                <c:pt idx="107">
                  <c:v>-127.58364723036938</c:v>
                </c:pt>
                <c:pt idx="108">
                  <c:v>-128.56955016308396</c:v>
                </c:pt>
                <c:pt idx="109">
                  <c:v>-129.39565441919208</c:v>
                </c:pt>
                <c:pt idx="110">
                  <c:v>-130.24022127703643</c:v>
                </c:pt>
                <c:pt idx="111">
                  <c:v>-132.74118717183322</c:v>
                </c:pt>
                <c:pt idx="112">
                  <c:v>-136.19896525516151</c:v>
                </c:pt>
                <c:pt idx="113">
                  <c:v>-138.76843711955848</c:v>
                </c:pt>
                <c:pt idx="114">
                  <c:v>-139.19615001096494</c:v>
                </c:pt>
                <c:pt idx="115">
                  <c:v>-138.03390493877237</c:v>
                </c:pt>
                <c:pt idx="116">
                  <c:v>-136.84750058049204</c:v>
                </c:pt>
                <c:pt idx="117">
                  <c:v>-136.55479546428177</c:v>
                </c:pt>
                <c:pt idx="118">
                  <c:v>-133.91104806724198</c:v>
                </c:pt>
                <c:pt idx="119">
                  <c:v>-134.96962320139593</c:v>
                </c:pt>
                <c:pt idx="120">
                  <c:v>-131.98407474326572</c:v>
                </c:pt>
                <c:pt idx="121">
                  <c:v>-129.85452295102843</c:v>
                </c:pt>
                <c:pt idx="122">
                  <c:v>-127.91264593472957</c:v>
                </c:pt>
                <c:pt idx="123">
                  <c:v>-123.55911585953294</c:v>
                </c:pt>
                <c:pt idx="124">
                  <c:v>-118.34826515555575</c:v>
                </c:pt>
                <c:pt idx="125">
                  <c:v>-116.6046910576422</c:v>
                </c:pt>
                <c:pt idx="126">
                  <c:v>-113.44196235508674</c:v>
                </c:pt>
                <c:pt idx="127">
                  <c:v>-111.61527011001463</c:v>
                </c:pt>
                <c:pt idx="128">
                  <c:v>-109.59164749523893</c:v>
                </c:pt>
                <c:pt idx="129">
                  <c:v>-109.35734250346798</c:v>
                </c:pt>
                <c:pt idx="130">
                  <c:v>-107.60248435488801</c:v>
                </c:pt>
                <c:pt idx="131">
                  <c:v>-107.49774552938045</c:v>
                </c:pt>
                <c:pt idx="132">
                  <c:v>-109.78045189088888</c:v>
                </c:pt>
                <c:pt idx="133">
                  <c:v>-113.93033461035552</c:v>
                </c:pt>
                <c:pt idx="134">
                  <c:v>-115.28976512767041</c:v>
                </c:pt>
                <c:pt idx="135">
                  <c:v>-118.42115599306831</c:v>
                </c:pt>
                <c:pt idx="136">
                  <c:v>-120.53161356824685</c:v>
                </c:pt>
                <c:pt idx="137">
                  <c:v>-119.40188453871735</c:v>
                </c:pt>
                <c:pt idx="138">
                  <c:v>-120.93572591019705</c:v>
                </c:pt>
                <c:pt idx="139">
                  <c:v>-122.56590076481493</c:v>
                </c:pt>
                <c:pt idx="140">
                  <c:v>-124.20370358909751</c:v>
                </c:pt>
                <c:pt idx="141">
                  <c:v>-125.40117336197105</c:v>
                </c:pt>
                <c:pt idx="142">
                  <c:v>-130.40117336197105</c:v>
                </c:pt>
                <c:pt idx="143">
                  <c:v>-135.40117336197105</c:v>
                </c:pt>
                <c:pt idx="144">
                  <c:v>-140.40117336197105</c:v>
                </c:pt>
                <c:pt idx="145">
                  <c:v>-145.40117336197105</c:v>
                </c:pt>
                <c:pt idx="146">
                  <c:v>-150.40117336197105</c:v>
                </c:pt>
                <c:pt idx="147">
                  <c:v>-155.40117336197105</c:v>
                </c:pt>
                <c:pt idx="148">
                  <c:v>-160.40117336197105</c:v>
                </c:pt>
                <c:pt idx="149">
                  <c:v>-165.40117336197105</c:v>
                </c:pt>
                <c:pt idx="150">
                  <c:v>-170.40117336197105</c:v>
                </c:pt>
                <c:pt idx="151">
                  <c:v>-175.40117336197105</c:v>
                </c:pt>
                <c:pt idx="152">
                  <c:v>-180.40117336197105</c:v>
                </c:pt>
                <c:pt idx="153">
                  <c:v>-185.40117336197105</c:v>
                </c:pt>
                <c:pt idx="154">
                  <c:v>-190.40117336197105</c:v>
                </c:pt>
                <c:pt idx="155">
                  <c:v>-195.40117336197105</c:v>
                </c:pt>
                <c:pt idx="156">
                  <c:v>-200.40117336197105</c:v>
                </c:pt>
                <c:pt idx="157">
                  <c:v>-205.40117336197105</c:v>
                </c:pt>
                <c:pt idx="158">
                  <c:v>-210.40117336197105</c:v>
                </c:pt>
                <c:pt idx="159">
                  <c:v>-215.40117336197105</c:v>
                </c:pt>
              </c:numCache>
            </c:numRef>
          </c:yVal>
          <c:smooth val="1"/>
        </c:ser>
        <c:dLbls>
          <c:showLegendKey val="0"/>
          <c:showVal val="0"/>
          <c:showCatName val="0"/>
          <c:showSerName val="0"/>
          <c:showPercent val="0"/>
          <c:showBubbleSize val="0"/>
        </c:dLbls>
        <c:axId val="362189568"/>
        <c:axId val="362190128"/>
      </c:scatterChart>
      <c:valAx>
        <c:axId val="362189568"/>
        <c:scaling>
          <c:orientation val="minMax"/>
          <c:min val="-400"/>
        </c:scaling>
        <c:delete val="1"/>
        <c:axPos val="b"/>
        <c:majorGridlines/>
        <c:numFmt formatCode="General" sourceLinked="1"/>
        <c:majorTickMark val="out"/>
        <c:minorTickMark val="none"/>
        <c:tickLblPos val="nextTo"/>
        <c:crossAx val="362190128"/>
        <c:crosses val="autoZero"/>
        <c:crossBetween val="midCat"/>
        <c:majorUnit val="200"/>
      </c:valAx>
      <c:valAx>
        <c:axId val="362190128"/>
        <c:scaling>
          <c:orientation val="minMax"/>
          <c:max val="100"/>
          <c:min val="-300"/>
        </c:scaling>
        <c:delete val="1"/>
        <c:axPos val="l"/>
        <c:majorGridlines/>
        <c:numFmt formatCode="General" sourceLinked="1"/>
        <c:majorTickMark val="out"/>
        <c:minorTickMark val="none"/>
        <c:tickLblPos val="nextTo"/>
        <c:crossAx val="362189568"/>
        <c:crosses val="autoZero"/>
        <c:crossBetween val="midCat"/>
        <c:majorUnit val="200"/>
      </c:valAx>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23AFC8-BFF7-4A1C-A4B8-AFC098766F0E}" type="datetimeFigureOut">
              <a:rPr lang="en-US" smtClean="0"/>
              <a:t>4/18/2017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E55F57-49DA-4278-8DE2-B9C567211B12}" type="slidenum">
              <a:rPr lang="en-US" smtClean="0"/>
              <a:t>‹#›</a:t>
            </a:fld>
            <a:endParaRPr lang="en-US"/>
          </a:p>
        </p:txBody>
      </p:sp>
    </p:spTree>
    <p:extLst>
      <p:ext uri="{BB962C8B-B14F-4D97-AF65-F5344CB8AC3E}">
        <p14:creationId xmlns:p14="http://schemas.microsoft.com/office/powerpoint/2010/main" val="2961482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_ENREF_47"/><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partial pressure of oxygen (PO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is 160mmHg </a:t>
            </a:r>
            <a:r>
              <a:rPr lang="en-US" sz="1200" kern="1200" baseline="0" dirty="0" smtClean="0">
                <a:solidFill>
                  <a:schemeClr val="tx1"/>
                </a:solidFill>
                <a:effectLst/>
                <a:latin typeface="+mn-lt"/>
                <a:ea typeface="+mn-ea"/>
                <a:cs typeface="+mn-cs"/>
              </a:rPr>
              <a:t>which is equivalent to </a:t>
            </a:r>
            <a:r>
              <a:rPr lang="en-US" sz="1200" kern="1200" dirty="0" smtClean="0">
                <a:solidFill>
                  <a:schemeClr val="tx1"/>
                </a:solidFill>
                <a:effectLst/>
                <a:latin typeface="+mn-lt"/>
                <a:ea typeface="+mn-ea"/>
                <a:cs typeface="+mn-cs"/>
              </a:rPr>
              <a:t>21% 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enters the body in the form of room air in the upper airway</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PO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drops to about 100mmHg in the alveolar space where the diffusion of gasses occurs: oxygen diffuses from the alveoli into the blood and carbon dioxide from the blood into the alveoli. Blood enters the tissue capillaries containing 100mmHg and</a:t>
            </a:r>
            <a:r>
              <a:rPr lang="en-US" sz="1200" kern="1200" baseline="0" dirty="0" smtClean="0">
                <a:solidFill>
                  <a:schemeClr val="tx1"/>
                </a:solidFill>
                <a:effectLst/>
                <a:latin typeface="+mn-lt"/>
                <a:ea typeface="+mn-ea"/>
                <a:cs typeface="+mn-cs"/>
              </a:rPr>
              <a:t> leaves the tissue through the venous system at a partial pressure of 40mmHg.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In cancer the appropriate physiological levels of oxygen are altered in the tissue. This is the result of r</a:t>
            </a:r>
            <a:r>
              <a:rPr lang="en-US" sz="1200" dirty="0" smtClean="0">
                <a:effectLst/>
                <a:latin typeface="Times New Roman"/>
                <a:ea typeface="Calibri"/>
              </a:rPr>
              <a:t>apid cancer cell proliferation, combined with structural and functional abnormalities of tumor blood vessels</a:t>
            </a:r>
            <a:r>
              <a:rPr lang="en-US" sz="1200" baseline="0" dirty="0" smtClean="0">
                <a:effectLst/>
                <a:latin typeface="Times New Roman"/>
                <a:ea typeface="Calibri"/>
              </a:rPr>
              <a:t> that are generated through angiogenesis</a:t>
            </a:r>
            <a:r>
              <a:rPr lang="en-US" sz="1200" dirty="0" smtClean="0">
                <a:effectLst/>
                <a:latin typeface="Times New Roman"/>
                <a:ea typeface="Calibri"/>
              </a:rPr>
              <a:t> and result in regions in solid tumors that have reduced oxygen availability</a:t>
            </a:r>
            <a:r>
              <a:rPr lang="en-US" sz="1200" u="none" strike="noStrike" baseline="30000" dirty="0" smtClean="0">
                <a:effectLst/>
                <a:latin typeface="Times New Roman"/>
                <a:ea typeface="Calibri"/>
                <a:cs typeface="Times New Roman"/>
              </a:rPr>
              <a:t>.</a:t>
            </a:r>
            <a:r>
              <a:rPr lang="en-US" sz="1200" u="none" strike="noStrike" baseline="0" dirty="0" smtClean="0">
                <a:effectLst/>
                <a:latin typeface="Times New Roman"/>
                <a:ea typeface="Calibri"/>
                <a:cs typeface="Times New Roman"/>
              </a:rPr>
              <a:t> And in this schematic you with note that hypoxia can develop over short distances from viable blood vessels in this 100uM.</a:t>
            </a:r>
            <a:endParaRPr lang="en-US" sz="1200" u="none" strike="noStrike" baseline="30000" dirty="0" smtClean="0">
              <a:effectLst/>
              <a:latin typeface="Times New Roman"/>
              <a:ea typeface="Calibri"/>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104mmHg--13.68%,65mmHg—8.55%,10mmHg—1.32%,5mmHg—0.66%,2.5mmHg—0.33%</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4E55F57-49DA-4278-8DE2-B9C567211B12}" type="slidenum">
              <a:rPr lang="en-US" smtClean="0"/>
              <a:t>6</a:t>
            </a:fld>
            <a:endParaRPr lang="en-US"/>
          </a:p>
        </p:txBody>
      </p:sp>
    </p:spTree>
    <p:extLst>
      <p:ext uri="{BB962C8B-B14F-4D97-AF65-F5344CB8AC3E}">
        <p14:creationId xmlns:p14="http://schemas.microsoft.com/office/powerpoint/2010/main" val="916971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tumor stiffness has been implicated as a driver for tumor progression, we next measured</a:t>
            </a:r>
            <a:r>
              <a:rPr lang="en-US" baseline="0" dirty="0" smtClean="0"/>
              <a:t> the stiffness of the tumors using an indentation device. Using this device we can measure the force applied to the tumor and the distance of probe indentation. The more force needed to indent the tumor the stiffer the tumor. For each tumor we probe in 5-6 locations. We find that tumors stiffness is decreased by 50% for the collagen </a:t>
            </a:r>
            <a:r>
              <a:rPr lang="en-US" baseline="0" dirty="0" err="1" smtClean="0"/>
              <a:t>hydroxylase</a:t>
            </a:r>
            <a:r>
              <a:rPr lang="en-US" baseline="0" dirty="0" smtClean="0"/>
              <a:t> </a:t>
            </a:r>
            <a:r>
              <a:rPr lang="en-US" baseline="0" dirty="0" err="1" smtClean="0"/>
              <a:t>kds</a:t>
            </a:r>
            <a:r>
              <a:rPr lang="en-US" baseline="0" dirty="0" smtClean="0"/>
              <a:t>. This correlates with the reduction in collagen content that I just described.</a:t>
            </a:r>
            <a:endParaRPr lang="en-US" dirty="0"/>
          </a:p>
        </p:txBody>
      </p:sp>
      <p:sp>
        <p:nvSpPr>
          <p:cNvPr id="4" name="Slide Number Placeholder 3"/>
          <p:cNvSpPr>
            <a:spLocks noGrp="1"/>
          </p:cNvSpPr>
          <p:nvPr>
            <p:ph type="sldNum" sz="quarter" idx="10"/>
          </p:nvPr>
        </p:nvSpPr>
        <p:spPr/>
        <p:txBody>
          <a:bodyPr/>
          <a:lstStyle/>
          <a:p>
            <a:fld id="{DC7EA587-50C1-4BFF-8579-E95A9F3A514D}" type="slidenum">
              <a:rPr lang="en-US" smtClean="0"/>
              <a:pPr/>
              <a:t>29</a:t>
            </a:fld>
            <a:endParaRPr lang="en-US"/>
          </a:p>
        </p:txBody>
      </p:sp>
    </p:spTree>
    <p:extLst>
      <p:ext uri="{BB962C8B-B14F-4D97-AF65-F5344CB8AC3E}">
        <p14:creationId xmlns:p14="http://schemas.microsoft.com/office/powerpoint/2010/main" val="1136302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a:t>
            </a:r>
            <a:r>
              <a:rPr lang="en-US" dirty="0" err="1" smtClean="0"/>
              <a:t>orthotopic</a:t>
            </a:r>
            <a:r>
              <a:rPr lang="en-US" dirty="0" smtClean="0"/>
              <a:t> tumor section</a:t>
            </a:r>
            <a:r>
              <a:rPr lang="en-US" baseline="0" dirty="0" smtClean="0"/>
              <a:t> you can see hypoxic cells in green near a region of necrotic tissue. Non-hypoxic cells are purple an CD31+ cells which line blood vessels are stained in red. As cells are located farther from blood vessels they  </a:t>
            </a:r>
            <a:endParaRPr lang="en-US" dirty="0"/>
          </a:p>
        </p:txBody>
      </p:sp>
      <p:sp>
        <p:nvSpPr>
          <p:cNvPr id="4" name="Slide Number Placeholder 3"/>
          <p:cNvSpPr>
            <a:spLocks noGrp="1"/>
          </p:cNvSpPr>
          <p:nvPr>
            <p:ph type="sldNum" sz="quarter" idx="10"/>
          </p:nvPr>
        </p:nvSpPr>
        <p:spPr/>
        <p:txBody>
          <a:bodyPr/>
          <a:lstStyle/>
          <a:p>
            <a:fld id="{64E55F57-49DA-4278-8DE2-B9C567211B12}" type="slidenum">
              <a:rPr lang="en-US" smtClean="0"/>
              <a:t>7</a:t>
            </a:fld>
            <a:endParaRPr lang="en-US"/>
          </a:p>
        </p:txBody>
      </p:sp>
    </p:spTree>
    <p:extLst>
      <p:ext uri="{BB962C8B-B14F-4D97-AF65-F5344CB8AC3E}">
        <p14:creationId xmlns:p14="http://schemas.microsoft.com/office/powerpoint/2010/main" val="3592181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oxygen content</a:t>
            </a:r>
            <a:r>
              <a:rPr lang="en-US" baseline="0" dirty="0" smtClean="0"/>
              <a:t> of tissue can be measured albeit invasively with the use of an </a:t>
            </a:r>
            <a:r>
              <a:rPr lang="en-US" baseline="0" dirty="0" err="1" smtClean="0"/>
              <a:t>e</a:t>
            </a:r>
            <a:r>
              <a:rPr lang="en-US" dirty="0" err="1" smtClean="0"/>
              <a:t>ppendorf</a:t>
            </a:r>
            <a:r>
              <a:rPr lang="en-US" dirty="0" smtClean="0"/>
              <a:t> electrode. Oxygen is reduced at the surface of the platinum</a:t>
            </a:r>
            <a:r>
              <a:rPr lang="en-US" baseline="0" dirty="0" smtClean="0"/>
              <a:t> electrode when a voltage is applied and the change in c</a:t>
            </a:r>
            <a:r>
              <a:rPr lang="en-US" sz="1200" b="0" i="0" kern="1200" dirty="0" smtClean="0">
                <a:solidFill>
                  <a:schemeClr val="tx1"/>
                </a:solidFill>
                <a:effectLst/>
                <a:latin typeface="+mn-lt"/>
                <a:ea typeface="+mn-ea"/>
                <a:cs typeface="+mn-cs"/>
              </a:rPr>
              <a:t>urrent has a stoichiometric to the oxygen concentration.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Reduced</a:t>
            </a:r>
            <a:r>
              <a:rPr lang="en-US" sz="1200" b="0" i="0" kern="1200" baseline="0" dirty="0" smtClean="0">
                <a:solidFill>
                  <a:schemeClr val="tx1"/>
                </a:solidFill>
                <a:effectLst/>
                <a:latin typeface="+mn-lt"/>
                <a:ea typeface="+mn-ea"/>
                <a:cs typeface="+mn-cs"/>
              </a:rPr>
              <a:t>. </a:t>
            </a:r>
            <a:r>
              <a:rPr lang="en-US" dirty="0" smtClean="0"/>
              <a:t>And</a:t>
            </a:r>
            <a:r>
              <a:rPr lang="en-US" baseline="0" dirty="0" smtClean="0"/>
              <a:t> many studies have been performed to study breast tissue. In 2006 Tatum compiled several studies.  In normal breast tissue he combined 16 studies which evaluated over 1000 patients and determine that the median oxygen concentration in breast tissue is 65mm Hg or 8.5% oxygen.  In 15 studies of over 800 breast cancer patients he determined that the oxygen concentration was 10mm of Hg or 0.5% oxygen.  </a:t>
            </a:r>
            <a:endParaRPr lang="en-US" dirty="0"/>
          </a:p>
        </p:txBody>
      </p:sp>
      <p:sp>
        <p:nvSpPr>
          <p:cNvPr id="4" name="Slide Number Placeholder 3"/>
          <p:cNvSpPr>
            <a:spLocks noGrp="1"/>
          </p:cNvSpPr>
          <p:nvPr>
            <p:ph type="sldNum" sz="quarter" idx="10"/>
          </p:nvPr>
        </p:nvSpPr>
        <p:spPr/>
        <p:txBody>
          <a:bodyPr/>
          <a:lstStyle/>
          <a:p>
            <a:fld id="{64E55F57-49DA-4278-8DE2-B9C567211B12}" type="slidenum">
              <a:rPr lang="en-US" smtClean="0"/>
              <a:t>8</a:t>
            </a:fld>
            <a:endParaRPr lang="en-US"/>
          </a:p>
        </p:txBody>
      </p:sp>
    </p:spTree>
    <p:extLst>
      <p:ext uri="{BB962C8B-B14F-4D97-AF65-F5344CB8AC3E}">
        <p14:creationId xmlns:p14="http://schemas.microsoft.com/office/powerpoint/2010/main" val="340133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how are the hypoxia-inducible</a:t>
            </a:r>
            <a:r>
              <a:rPr lang="en-US" sz="1200" kern="1200" baseline="0" dirty="0" smtClean="0">
                <a:solidFill>
                  <a:schemeClr val="tx1"/>
                </a:solidFill>
                <a:effectLst/>
                <a:latin typeface="+mn-lt"/>
                <a:ea typeface="+mn-ea"/>
                <a:cs typeface="+mn-cs"/>
              </a:rPr>
              <a:t> factors induced by hypoxia?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Specific </a:t>
            </a:r>
            <a:r>
              <a:rPr lang="en-US" sz="1200" kern="1200" dirty="0" err="1" smtClean="0">
                <a:solidFill>
                  <a:schemeClr val="tx1"/>
                </a:solidFill>
                <a:effectLst/>
                <a:latin typeface="+mn-lt"/>
                <a:ea typeface="+mn-ea"/>
                <a:cs typeface="+mn-cs"/>
              </a:rPr>
              <a:t>proline</a:t>
            </a:r>
            <a:r>
              <a:rPr lang="en-US" sz="1200" kern="1200" dirty="0" smtClean="0">
                <a:solidFill>
                  <a:schemeClr val="tx1"/>
                </a:solidFill>
                <a:effectLst/>
                <a:latin typeface="+mn-lt"/>
                <a:ea typeface="+mn-ea"/>
                <a:cs typeface="+mn-cs"/>
              </a:rPr>
              <a:t> (P) residues residing</a:t>
            </a:r>
            <a:r>
              <a:rPr lang="en-US" sz="1200" kern="1200" baseline="0" dirty="0" smtClean="0">
                <a:solidFill>
                  <a:schemeClr val="tx1"/>
                </a:solidFill>
                <a:effectLst/>
                <a:latin typeface="+mn-lt"/>
                <a:ea typeface="+mn-ea"/>
                <a:cs typeface="+mn-cs"/>
              </a:rPr>
              <a:t> in  </a:t>
            </a:r>
            <a:r>
              <a:rPr lang="en-US" sz="1200" kern="1200" dirty="0" smtClean="0">
                <a:solidFill>
                  <a:schemeClr val="tx1"/>
                </a:solidFill>
                <a:effectLst/>
                <a:latin typeface="+mn-lt"/>
                <a:ea typeface="+mn-ea"/>
                <a:cs typeface="+mn-cs"/>
              </a:rPr>
              <a:t>a conserved core LXXLAP motif  in the HIF-1α or HIF-2α are subjected to 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dependent hydroxylation by prolyl-4-hydroxylase domain proteins (PHDs). The </a:t>
            </a:r>
            <a:r>
              <a:rPr lang="en-US" sz="1200" kern="1200" dirty="0" err="1" smtClean="0">
                <a:solidFill>
                  <a:schemeClr val="tx1"/>
                </a:solidFill>
                <a:effectLst/>
                <a:latin typeface="+mn-lt"/>
                <a:ea typeface="+mn-ea"/>
                <a:cs typeface="+mn-cs"/>
              </a:rPr>
              <a:t>hydroxylated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proline</a:t>
            </a:r>
            <a:r>
              <a:rPr lang="en-US" sz="1200" kern="1200" dirty="0" smtClean="0">
                <a:solidFill>
                  <a:schemeClr val="tx1"/>
                </a:solidFill>
                <a:effectLst/>
                <a:latin typeface="+mn-lt"/>
                <a:ea typeface="+mn-ea"/>
                <a:cs typeface="+mn-cs"/>
              </a:rPr>
              <a:t> residues on HIF is required for interaction with the von </a:t>
            </a:r>
            <a:r>
              <a:rPr lang="en-US" sz="1200" kern="1200" dirty="0" err="1" smtClean="0">
                <a:solidFill>
                  <a:schemeClr val="tx1"/>
                </a:solidFill>
                <a:effectLst/>
                <a:latin typeface="+mn-lt"/>
                <a:ea typeface="+mn-ea"/>
                <a:cs typeface="+mn-cs"/>
              </a:rPr>
              <a:t>Hippel-Lindau</a:t>
            </a:r>
            <a:r>
              <a:rPr lang="en-US" sz="1200" kern="1200" dirty="0" smtClean="0">
                <a:solidFill>
                  <a:schemeClr val="tx1"/>
                </a:solidFill>
                <a:effectLst/>
                <a:latin typeface="+mn-lt"/>
                <a:ea typeface="+mn-ea"/>
                <a:cs typeface="+mn-cs"/>
              </a:rPr>
              <a:t> VHL tumor suppressor protein (VHL), which is the substrate-specific component of an E3 ubiquitin ligase that targets </a:t>
            </a:r>
            <a:r>
              <a:rPr lang="en-US" sz="1200" kern="1200" dirty="0" err="1" smtClean="0">
                <a:solidFill>
                  <a:schemeClr val="tx1"/>
                </a:solidFill>
                <a:effectLst/>
                <a:latin typeface="+mn-lt"/>
                <a:ea typeface="+mn-ea"/>
                <a:cs typeface="+mn-cs"/>
              </a:rPr>
              <a:t>hydroxylated</a:t>
            </a:r>
            <a:r>
              <a:rPr lang="en-US" sz="1200" kern="1200" dirty="0" smtClean="0">
                <a:solidFill>
                  <a:schemeClr val="tx1"/>
                </a:solidFill>
                <a:effectLst/>
                <a:latin typeface="+mn-lt"/>
                <a:ea typeface="+mn-ea"/>
                <a:cs typeface="+mn-cs"/>
              </a:rPr>
              <a:t> HIF-1α or HIF-2α for </a:t>
            </a:r>
            <a:r>
              <a:rPr lang="en-US" sz="1200" kern="1200" dirty="0" err="1" smtClean="0">
                <a:solidFill>
                  <a:schemeClr val="tx1"/>
                </a:solidFill>
                <a:effectLst/>
                <a:latin typeface="+mn-lt"/>
                <a:ea typeface="+mn-ea"/>
                <a:cs typeface="+mn-cs"/>
              </a:rPr>
              <a:t>ubiquitination</a:t>
            </a:r>
            <a:r>
              <a:rPr lang="en-US" sz="1200" kern="1200" dirty="0" smtClean="0">
                <a:solidFill>
                  <a:schemeClr val="tx1"/>
                </a:solidFill>
                <a:effectLst/>
                <a:latin typeface="+mn-lt"/>
                <a:ea typeface="+mn-ea"/>
                <a:cs typeface="+mn-cs"/>
              </a:rPr>
              <a:t> and subsequent </a:t>
            </a:r>
            <a:r>
              <a:rPr lang="en-US" sz="1200" kern="1200" dirty="0" err="1" smtClean="0">
                <a:solidFill>
                  <a:schemeClr val="tx1"/>
                </a:solidFill>
                <a:effectLst/>
                <a:latin typeface="+mn-lt"/>
                <a:ea typeface="+mn-ea"/>
                <a:cs typeface="+mn-cs"/>
              </a:rPr>
              <a:t>proteasomal</a:t>
            </a:r>
            <a:r>
              <a:rPr lang="en-US" sz="1200" kern="1200" dirty="0" smtClean="0">
                <a:solidFill>
                  <a:schemeClr val="tx1"/>
                </a:solidFill>
                <a:effectLst/>
                <a:latin typeface="+mn-lt"/>
                <a:ea typeface="+mn-ea"/>
                <a:cs typeface="+mn-cs"/>
              </a:rPr>
              <a:t> degradation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 hypoxic conditions, these enzymes are inactive which leads to HIF-α stabilization and accumulation. After dimerization with HIF1β and translocation to the nucleus, HIFs bind to the consensus DNA sequence 5’-RCGTG-3’, which is embedded within hypoxia response elements (HREs) in target genes, and activate their transcription.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More than 200 genes have been show as HIF targets, which involve in metabolic reprogramming, erythropoiesis, angiogenesis and more.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above mechanism represents the canonical 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-dependent regulation of HIFs by hydroxylases, and emerging reports have shown that there are multiple 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-independent pathways regulating HIFs activity, for example, through post-transcriptional modification of HIFs protein, through effects on PHDs activity and through direct interaction with HIFs (</a:t>
            </a:r>
            <a:r>
              <a:rPr lang="en-US" sz="1200" u="none" strike="noStrike" kern="1200" dirty="0" err="1" smtClean="0">
                <a:solidFill>
                  <a:schemeClr val="tx1"/>
                </a:solidFill>
                <a:effectLst/>
                <a:latin typeface="+mn-lt"/>
                <a:ea typeface="+mn-ea"/>
                <a:cs typeface="+mn-cs"/>
                <a:hlinkClick r:id="rId3" action="ppaction://hlinkfile" tooltip="Prabhakar, 2012 #350"/>
              </a:rPr>
              <a:t>Prabhakar</a:t>
            </a:r>
            <a:r>
              <a:rPr lang="en-US" sz="1200" u="none" strike="noStrike" kern="1200" dirty="0" smtClean="0">
                <a:solidFill>
                  <a:schemeClr val="tx1"/>
                </a:solidFill>
                <a:effectLst/>
                <a:latin typeface="+mn-lt"/>
                <a:ea typeface="+mn-ea"/>
                <a:cs typeface="+mn-cs"/>
                <a:hlinkClick r:id="rId3" action="ppaction://hlinkfile" tooltip="Prabhakar, 2012 #350"/>
              </a:rPr>
              <a:t> and Semenza, 2012</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Three PHDs, PHD1, PHD2 and PHD3, which are encoded by </a:t>
            </a:r>
            <a:r>
              <a:rPr lang="en-US" sz="1200" i="1" kern="1200" dirty="0" smtClean="0">
                <a:solidFill>
                  <a:schemeClr val="tx1"/>
                </a:solidFill>
                <a:effectLst/>
                <a:latin typeface="+mn-lt"/>
                <a:ea typeface="+mn-ea"/>
                <a:cs typeface="+mn-cs"/>
              </a:rPr>
              <a:t>EGLN2</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EGLN1</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EGLN3</a:t>
            </a:r>
            <a:r>
              <a:rPr lang="en-US" sz="1200" kern="1200" dirty="0" smtClean="0">
                <a:solidFill>
                  <a:schemeClr val="tx1"/>
                </a:solidFill>
                <a:effectLst/>
                <a:latin typeface="+mn-lt"/>
                <a:ea typeface="+mn-ea"/>
                <a:cs typeface="+mn-cs"/>
              </a:rPr>
              <a:t> respectively, have been identified to date in mammalian cells. PHDs belong to the Fe</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and 2-oxoglutarate (α-</a:t>
            </a:r>
            <a:r>
              <a:rPr lang="en-US" sz="1200" kern="1200" dirty="0" err="1" smtClean="0">
                <a:solidFill>
                  <a:schemeClr val="tx1"/>
                </a:solidFill>
                <a:effectLst/>
                <a:latin typeface="+mn-lt"/>
                <a:ea typeface="+mn-ea"/>
                <a:cs typeface="+mn-cs"/>
              </a:rPr>
              <a:t>ketoglutarate</a:t>
            </a:r>
            <a:r>
              <a:rPr lang="en-US" sz="1200" kern="1200" dirty="0" smtClean="0">
                <a:solidFill>
                  <a:schemeClr val="tx1"/>
                </a:solidFill>
                <a:effectLst/>
                <a:latin typeface="+mn-lt"/>
                <a:ea typeface="+mn-ea"/>
                <a:cs typeface="+mn-cs"/>
              </a:rPr>
              <a:t>) dependent </a:t>
            </a:r>
            <a:r>
              <a:rPr lang="en-US" sz="1200" kern="1200" dirty="0" err="1" smtClean="0">
                <a:solidFill>
                  <a:schemeClr val="tx1"/>
                </a:solidFill>
                <a:effectLst/>
                <a:latin typeface="+mn-lt"/>
                <a:ea typeface="+mn-ea"/>
                <a:cs typeface="+mn-cs"/>
              </a:rPr>
              <a:t>dioxygenase</a:t>
            </a:r>
            <a:r>
              <a:rPr lang="en-US" sz="1200" kern="1200" dirty="0" smtClean="0">
                <a:solidFill>
                  <a:schemeClr val="tx1"/>
                </a:solidFill>
                <a:effectLst/>
                <a:latin typeface="+mn-lt"/>
                <a:ea typeface="+mn-ea"/>
                <a:cs typeface="+mn-cs"/>
              </a:rPr>
              <a:t> superfamily and the reaction that they catalyze is represented as follow:</a:t>
            </a:r>
          </a:p>
          <a:p>
            <a:r>
              <a:rPr lang="en-US" sz="1200" kern="1200" dirty="0" smtClean="0">
                <a:solidFill>
                  <a:schemeClr val="tx1"/>
                </a:solidFill>
                <a:effectLst/>
                <a:latin typeface="+mn-lt"/>
                <a:ea typeface="+mn-ea"/>
                <a:cs typeface="+mn-cs"/>
              </a:rPr>
              <a:t>PHD-Fe</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+HIF-proline+2-OG+O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sym typeface="Wingdings"/>
              </a:rPr>
              <a:t></a:t>
            </a:r>
            <a:r>
              <a:rPr lang="en-US" sz="1200" kern="1200" dirty="0" smtClean="0">
                <a:solidFill>
                  <a:schemeClr val="tx1"/>
                </a:solidFill>
                <a:effectLst/>
                <a:latin typeface="+mn-lt"/>
                <a:ea typeface="+mn-ea"/>
                <a:cs typeface="+mn-cs"/>
              </a:rPr>
              <a:t> PHD-Fe</a:t>
            </a:r>
            <a:r>
              <a:rPr lang="en-US" sz="1200" kern="1200" baseline="300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+HIF-4-hydroxy-proline +</a:t>
            </a:r>
            <a:r>
              <a:rPr lang="en-US" sz="1200" kern="1200" dirty="0" err="1" smtClean="0">
                <a:solidFill>
                  <a:schemeClr val="tx1"/>
                </a:solidFill>
                <a:effectLst/>
                <a:latin typeface="+mn-lt"/>
                <a:ea typeface="+mn-ea"/>
                <a:cs typeface="+mn-cs"/>
              </a:rPr>
              <a:t>Suc</a:t>
            </a:r>
            <a:r>
              <a:rPr lang="en-US" sz="1200" kern="1200" dirty="0" smtClean="0">
                <a:solidFill>
                  <a:schemeClr val="tx1"/>
                </a:solidFill>
                <a:effectLst/>
                <a:latin typeface="+mn-lt"/>
                <a:ea typeface="+mn-ea"/>
                <a:cs typeface="+mn-cs"/>
              </a:rPr>
              <a:t> +CO</a:t>
            </a:r>
            <a:r>
              <a:rPr lang="en-US" sz="1200" kern="1200" baseline="-25000" dirty="0" smtClean="0">
                <a:solidFill>
                  <a:schemeClr val="tx1"/>
                </a:solidFill>
                <a:effectLst/>
                <a:latin typeface="+mn-lt"/>
                <a:ea typeface="+mn-ea"/>
                <a:cs typeface="+mn-cs"/>
              </a:rPr>
              <a:t>2</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2-OG stands for 2-oxoglutarate and </a:t>
            </a:r>
            <a:r>
              <a:rPr lang="en-US" sz="1200" kern="1200" dirty="0" err="1" smtClean="0">
                <a:solidFill>
                  <a:schemeClr val="tx1"/>
                </a:solidFill>
                <a:effectLst/>
                <a:latin typeface="+mn-lt"/>
                <a:ea typeface="+mn-ea"/>
                <a:cs typeface="+mn-cs"/>
              </a:rPr>
              <a:t>Suc</a:t>
            </a:r>
            <a:r>
              <a:rPr lang="en-US" sz="1200" kern="1200" dirty="0" smtClean="0">
                <a:solidFill>
                  <a:schemeClr val="tx1"/>
                </a:solidFill>
                <a:effectLst/>
                <a:latin typeface="+mn-lt"/>
                <a:ea typeface="+mn-ea"/>
                <a:cs typeface="+mn-cs"/>
              </a:rPr>
              <a:t> stands for succinate. </a:t>
            </a:r>
            <a:r>
              <a:rPr lang="en-US" sz="1200" kern="1200" dirty="0" err="1" smtClean="0">
                <a:solidFill>
                  <a:schemeClr val="tx1"/>
                </a:solidFill>
                <a:effectLst/>
                <a:latin typeface="+mn-lt"/>
                <a:ea typeface="+mn-ea"/>
                <a:cs typeface="+mn-cs"/>
              </a:rPr>
              <a:t>Ascorbate</a:t>
            </a:r>
            <a:r>
              <a:rPr lang="en-US" sz="1200" kern="1200" dirty="0" smtClean="0">
                <a:solidFill>
                  <a:schemeClr val="tx1"/>
                </a:solidFill>
                <a:effectLst/>
                <a:latin typeface="+mn-lt"/>
                <a:ea typeface="+mn-ea"/>
                <a:cs typeface="+mn-cs"/>
              </a:rPr>
              <a:t> is also required, for it reduces Fe</a:t>
            </a:r>
            <a:r>
              <a:rPr lang="en-US" sz="1200" kern="1200" baseline="30000" dirty="0" smtClean="0">
                <a:solidFill>
                  <a:schemeClr val="tx1"/>
                </a:solidFill>
                <a:effectLst/>
                <a:latin typeface="+mn-lt"/>
                <a:ea typeface="+mn-ea"/>
                <a:cs typeface="+mn-cs"/>
              </a:rPr>
              <a:t>3+ </a:t>
            </a:r>
            <a:r>
              <a:rPr lang="en-US" sz="1200" kern="1200" dirty="0" smtClean="0">
                <a:solidFill>
                  <a:schemeClr val="tx1"/>
                </a:solidFill>
                <a:effectLst/>
                <a:latin typeface="+mn-lt"/>
                <a:ea typeface="+mn-ea"/>
                <a:cs typeface="+mn-cs"/>
              </a:rPr>
              <a:t>to Fe</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4E55F57-49DA-4278-8DE2-B9C567211B12}" type="slidenum">
              <a:rPr lang="en-US" smtClean="0"/>
              <a:t>10</a:t>
            </a:fld>
            <a:endParaRPr lang="en-US"/>
          </a:p>
        </p:txBody>
      </p:sp>
    </p:spTree>
    <p:extLst>
      <p:ext uri="{BB962C8B-B14F-4D97-AF65-F5344CB8AC3E}">
        <p14:creationId xmlns:p14="http://schemas.microsoft.com/office/powerpoint/2010/main" val="2483539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measured individual fibronectin fiber orientation with respect to the modal angle (set to 0◦). </a:t>
            </a:r>
            <a:endParaRPr lang="en-US" dirty="0"/>
          </a:p>
        </p:txBody>
      </p:sp>
      <p:sp>
        <p:nvSpPr>
          <p:cNvPr id="4" name="Slide Number Placeholder 3"/>
          <p:cNvSpPr>
            <a:spLocks noGrp="1"/>
          </p:cNvSpPr>
          <p:nvPr>
            <p:ph type="sldNum" sz="quarter" idx="10"/>
          </p:nvPr>
        </p:nvSpPr>
        <p:spPr/>
        <p:txBody>
          <a:bodyPr/>
          <a:lstStyle/>
          <a:p>
            <a:fld id="{64E55F57-49DA-4278-8DE2-B9C567211B12}" type="slidenum">
              <a:rPr lang="en-US" smtClean="0"/>
              <a:t>16</a:t>
            </a:fld>
            <a:endParaRPr lang="en-US"/>
          </a:p>
        </p:txBody>
      </p:sp>
    </p:spTree>
    <p:extLst>
      <p:ext uri="{BB962C8B-B14F-4D97-AF65-F5344CB8AC3E}">
        <p14:creationId xmlns:p14="http://schemas.microsoft.com/office/powerpoint/2010/main" val="11044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E55F57-49DA-4278-8DE2-B9C567211B12}" type="slidenum">
              <a:rPr lang="en-US" smtClean="0"/>
              <a:t>19</a:t>
            </a:fld>
            <a:endParaRPr lang="en-US"/>
          </a:p>
        </p:txBody>
      </p:sp>
    </p:spTree>
    <p:extLst>
      <p:ext uri="{BB962C8B-B14F-4D97-AF65-F5344CB8AC3E}">
        <p14:creationId xmlns:p14="http://schemas.microsoft.com/office/powerpoint/2010/main" val="4135813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Collagen biosynthesis can be divided into intracellular (1-3) and extracellular (4-6) steps. The first intracellular step involves the synthesis of </a:t>
            </a:r>
            <a:r>
              <a:rPr lang="en-US" dirty="0" err="1" smtClean="0"/>
              <a:t>procollagen</a:t>
            </a:r>
            <a:r>
              <a:rPr lang="en-US" dirty="0" smtClean="0"/>
              <a:t> molecules from any of 42 distinct collagen gene transcripts (1).  </a:t>
            </a:r>
            <a:r>
              <a:rPr lang="en-US" dirty="0" err="1" smtClean="0"/>
              <a:t>Procollagens</a:t>
            </a:r>
            <a:r>
              <a:rPr lang="en-US" dirty="0" smtClean="0"/>
              <a:t> are posttranslational modified within the cisternae of the endoplasmic reticulum (ER) by </a:t>
            </a:r>
            <a:r>
              <a:rPr lang="en-US" dirty="0" err="1" smtClean="0"/>
              <a:t>prolyl</a:t>
            </a:r>
            <a:r>
              <a:rPr lang="en-US" dirty="0" smtClean="0"/>
              <a:t> (P4H1, P4H2, P4H3) and </a:t>
            </a:r>
            <a:r>
              <a:rPr lang="en-US" dirty="0" err="1" smtClean="0"/>
              <a:t>lysyl</a:t>
            </a:r>
            <a:r>
              <a:rPr lang="en-US" dirty="0" smtClean="0"/>
              <a:t> (PLOD1, PLOD2, PLOD3) hydroxylase enzymes (2). </a:t>
            </a:r>
            <a:r>
              <a:rPr lang="en-US" dirty="0" err="1" smtClean="0"/>
              <a:t>Hydrolysine</a:t>
            </a:r>
            <a:r>
              <a:rPr lang="en-US" dirty="0" smtClean="0"/>
              <a:t> residues can be further modified to </a:t>
            </a:r>
            <a:r>
              <a:rPr lang="en-US" dirty="0" err="1" smtClean="0"/>
              <a:t>galactosylhydroxylysine</a:t>
            </a:r>
            <a:r>
              <a:rPr lang="en-US" dirty="0" smtClean="0"/>
              <a:t> and </a:t>
            </a:r>
            <a:r>
              <a:rPr lang="en-US" dirty="0" err="1" smtClean="0"/>
              <a:t>glucosylgalactosyl-hydroxylysine</a:t>
            </a:r>
            <a:r>
              <a:rPr lang="en-US" dirty="0" smtClean="0"/>
              <a:t> by collagen </a:t>
            </a:r>
            <a:r>
              <a:rPr lang="en-US" dirty="0" err="1" smtClean="0"/>
              <a:t>galactosyltransferase</a:t>
            </a:r>
            <a:r>
              <a:rPr lang="en-US" dirty="0" smtClean="0"/>
              <a:t> and </a:t>
            </a:r>
            <a:r>
              <a:rPr lang="en-US" dirty="0" err="1" smtClean="0"/>
              <a:t>glucosyltransferase</a:t>
            </a:r>
            <a:r>
              <a:rPr lang="en-US" dirty="0" smtClean="0"/>
              <a:t>, respectively. The C-terminal of three properly </a:t>
            </a:r>
            <a:r>
              <a:rPr lang="en-US" dirty="0" err="1" smtClean="0"/>
              <a:t>hydroxylated</a:t>
            </a:r>
            <a:r>
              <a:rPr lang="en-US" dirty="0" smtClean="0"/>
              <a:t> </a:t>
            </a:r>
            <a:r>
              <a:rPr lang="en-US" dirty="0" err="1" smtClean="0"/>
              <a:t>procollagen</a:t>
            </a:r>
            <a:r>
              <a:rPr lang="en-US" dirty="0" smtClean="0"/>
              <a:t> molecules will associate and spontaneously propagate a </a:t>
            </a:r>
            <a:r>
              <a:rPr lang="en-US" dirty="0" err="1" smtClean="0"/>
              <a:t>procollagen</a:t>
            </a:r>
            <a:r>
              <a:rPr lang="en-US" dirty="0" smtClean="0"/>
              <a:t> triple helix from C-terminus to the N-terminus. The triple helical </a:t>
            </a:r>
            <a:r>
              <a:rPr lang="en-US" dirty="0" err="1" smtClean="0"/>
              <a:t>procollagen</a:t>
            </a:r>
            <a:r>
              <a:rPr lang="en-US" dirty="0" smtClean="0"/>
              <a:t> will be transported from the ER to the extracellular space within the Golgi (3). Two </a:t>
            </a:r>
            <a:r>
              <a:rPr lang="en-US" dirty="0" err="1" smtClean="0"/>
              <a:t>metalloproteinases</a:t>
            </a:r>
            <a:r>
              <a:rPr lang="en-US" dirty="0" smtClean="0"/>
              <a:t>, a </a:t>
            </a:r>
            <a:r>
              <a:rPr lang="en-US" dirty="0" err="1" smtClean="0"/>
              <a:t>procollagen</a:t>
            </a:r>
            <a:r>
              <a:rPr lang="en-US" dirty="0" smtClean="0"/>
              <a:t> N proteinase and a </a:t>
            </a:r>
            <a:r>
              <a:rPr lang="en-US" dirty="0" err="1" smtClean="0"/>
              <a:t>procollagen</a:t>
            </a:r>
            <a:r>
              <a:rPr lang="en-US" dirty="0" smtClean="0"/>
              <a:t> C proteinase, cleave the </a:t>
            </a:r>
            <a:r>
              <a:rPr lang="en-US" dirty="0" err="1" smtClean="0"/>
              <a:t>procollagen</a:t>
            </a:r>
            <a:r>
              <a:rPr lang="en-US" dirty="0" smtClean="0"/>
              <a:t> molecule (4) which spontaneously aggregates to form a collagen fibril (5)  (in the case of fibril-forming collagens). The final step in collagen fiber formation is initiated by collagen cross-linking, which is catalyzed by </a:t>
            </a:r>
            <a:r>
              <a:rPr lang="en-US" dirty="0" err="1" smtClean="0"/>
              <a:t>lysyl</a:t>
            </a:r>
            <a:r>
              <a:rPr lang="en-US" dirty="0" smtClean="0"/>
              <a:t> oxidase (LOX) family members, and occurs via the lysine aldehyde- or </a:t>
            </a:r>
            <a:r>
              <a:rPr lang="en-US" dirty="0" err="1" smtClean="0"/>
              <a:t>hydroxylysine</a:t>
            </a:r>
            <a:r>
              <a:rPr lang="en-US" dirty="0" smtClean="0"/>
              <a:t> aldehyde-initiated pathway. The number and proportion of the various cross-links are tissue specific and regulated by the steric relationship between localized collagen molecules, the type of collagens copolymerized, and glycosylation and hydroxylation of the participating amino acid residues. For example, lysine aldehyde-initiated crosslinks are found in soft connective tissue as compared to </a:t>
            </a:r>
            <a:r>
              <a:rPr lang="en-US" dirty="0" err="1" smtClean="0"/>
              <a:t>hydroxylysine</a:t>
            </a:r>
            <a:r>
              <a:rPr lang="en-US" dirty="0" smtClean="0"/>
              <a:t> aldehyde-initiated crosslinks which are found in stiff connective tissues. The basic features of the biosynthesis of non-</a:t>
            </a:r>
            <a:r>
              <a:rPr lang="en-US" dirty="0" err="1" smtClean="0"/>
              <a:t>fibrillar</a:t>
            </a:r>
            <a:r>
              <a:rPr lang="en-US" dirty="0" smtClean="0"/>
              <a:t> collagens are similar to those described for </a:t>
            </a:r>
            <a:r>
              <a:rPr lang="en-US" dirty="0" err="1" smtClean="0"/>
              <a:t>fibrillar</a:t>
            </a:r>
            <a:r>
              <a:rPr lang="en-US" dirty="0" smtClean="0"/>
              <a:t> collagens, but distinct differences exist. Final macromolecular assemblies determine the direction of the synthesis. For example, some collagen types are subjected to additional modifications including glycosaminoglycan side chains. Many non-</a:t>
            </a:r>
            <a:r>
              <a:rPr lang="en-US" dirty="0" err="1" smtClean="0"/>
              <a:t>fibrillar</a:t>
            </a:r>
            <a:r>
              <a:rPr lang="en-US" dirty="0" smtClean="0"/>
              <a:t> collagens retain an N- or C-terminal </a:t>
            </a:r>
            <a:r>
              <a:rPr lang="en-US" dirty="0" err="1" smtClean="0"/>
              <a:t>noncollagenous</a:t>
            </a:r>
            <a:r>
              <a:rPr lang="en-US" dirty="0" smtClean="0"/>
              <a:t>, preventing spontaneous formation of collagen fibrils and </a:t>
            </a:r>
            <a:r>
              <a:rPr lang="en-US" dirty="0" err="1" smtClean="0"/>
              <a:t>cystine</a:t>
            </a:r>
            <a:r>
              <a:rPr lang="en-US" dirty="0" smtClean="0"/>
              <a:t> cross-links may be the only source of covalent intra- and inter-molecular bonds.</a:t>
            </a:r>
            <a:endParaRPr lang="en-US" dirty="0"/>
          </a:p>
        </p:txBody>
      </p:sp>
      <p:sp>
        <p:nvSpPr>
          <p:cNvPr id="4" name="Slide Number Placeholder 3"/>
          <p:cNvSpPr>
            <a:spLocks noGrp="1"/>
          </p:cNvSpPr>
          <p:nvPr>
            <p:ph type="sldNum" sz="quarter" idx="10"/>
          </p:nvPr>
        </p:nvSpPr>
        <p:spPr/>
        <p:txBody>
          <a:bodyPr/>
          <a:lstStyle/>
          <a:p>
            <a:fld id="{64E55F57-49DA-4278-8DE2-B9C567211B12}" type="slidenum">
              <a:rPr lang="en-US" smtClean="0"/>
              <a:t>22</a:t>
            </a:fld>
            <a:endParaRPr lang="en-US"/>
          </a:p>
        </p:txBody>
      </p:sp>
    </p:spTree>
    <p:extLst>
      <p:ext uri="{BB962C8B-B14F-4D97-AF65-F5344CB8AC3E}">
        <p14:creationId xmlns:p14="http://schemas.microsoft.com/office/powerpoint/2010/main" val="1172090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generated MDA-MB-231 </a:t>
            </a:r>
            <a:r>
              <a:rPr lang="en-US" dirty="0" err="1" smtClean="0"/>
              <a:t>subclones</a:t>
            </a:r>
            <a:r>
              <a:rPr lang="en-US" dirty="0" smtClean="0"/>
              <a:t> stably transfected with an empty vector (EV) or expression vector(s) encoding </a:t>
            </a:r>
            <a:r>
              <a:rPr lang="en-US" dirty="0" err="1" smtClean="0"/>
              <a:t>shRNA</a:t>
            </a:r>
            <a:r>
              <a:rPr lang="en-US" dirty="0" smtClean="0"/>
              <a:t> targeting HIF-1</a:t>
            </a:r>
            <a:r>
              <a:rPr lang="el-GR" dirty="0" smtClean="0"/>
              <a:t>α (</a:t>
            </a:r>
            <a:r>
              <a:rPr lang="en-US" dirty="0" smtClean="0"/>
              <a:t>sh1</a:t>
            </a:r>
            <a:r>
              <a:rPr lang="el-GR" dirty="0" smtClean="0"/>
              <a:t>α), </a:t>
            </a:r>
            <a:r>
              <a:rPr lang="en-US" dirty="0" smtClean="0"/>
              <a:t>HIF-2</a:t>
            </a:r>
            <a:r>
              <a:rPr lang="el-GR" dirty="0" smtClean="0"/>
              <a:t>α (</a:t>
            </a:r>
            <a:r>
              <a:rPr lang="en-US" dirty="0" smtClean="0"/>
              <a:t>sh2</a:t>
            </a:r>
            <a:r>
              <a:rPr lang="el-GR" dirty="0" smtClean="0"/>
              <a:t>α), </a:t>
            </a:r>
            <a:r>
              <a:rPr lang="en-US" dirty="0" smtClean="0"/>
              <a:t>or HIF-1</a:t>
            </a:r>
            <a:r>
              <a:rPr lang="el-GR" dirty="0" smtClean="0"/>
              <a:t>α </a:t>
            </a:r>
            <a:r>
              <a:rPr lang="en-US" dirty="0" smtClean="0"/>
              <a:t>and HIF-2</a:t>
            </a:r>
            <a:r>
              <a:rPr lang="el-GR" dirty="0" smtClean="0"/>
              <a:t>α (</a:t>
            </a:r>
            <a:r>
              <a:rPr lang="en-US" dirty="0" smtClean="0"/>
              <a:t>sh1/2</a:t>
            </a:r>
            <a:r>
              <a:rPr lang="el-GR" dirty="0" smtClean="0"/>
              <a:t>α) (8). </a:t>
            </a:r>
            <a:r>
              <a:rPr lang="en-US" dirty="0" smtClean="0"/>
              <a:t>We exposed these cells to 20% or 1% oxygen conditions. We</a:t>
            </a:r>
            <a:r>
              <a:rPr lang="en-US" baseline="0" dirty="0" smtClean="0"/>
              <a:t> generated RNA and </a:t>
            </a:r>
            <a:r>
              <a:rPr lang="en-US" baseline="0" dirty="0" err="1" smtClean="0"/>
              <a:t>subsequenty</a:t>
            </a:r>
            <a:r>
              <a:rPr lang="en-US" baseline="0" dirty="0" smtClean="0"/>
              <a:t> cDNA to assess the levels of P4HA1, P4HA2, and PLOD2 using RT-PCR. You can see that each of the enzymes are induced under hypoxic conditions but this is </a:t>
            </a:r>
            <a:r>
              <a:rPr lang="en-US" baseline="0" dirty="0" err="1" smtClean="0"/>
              <a:t>abroagated</a:t>
            </a:r>
            <a:r>
              <a:rPr lang="en-US" baseline="0" dirty="0" smtClean="0"/>
              <a:t> with the knockdown of HIF1 (but not HIF2).</a:t>
            </a:r>
            <a:endParaRPr lang="en-US" dirty="0"/>
          </a:p>
        </p:txBody>
      </p:sp>
      <p:sp>
        <p:nvSpPr>
          <p:cNvPr id="4" name="Slide Number Placeholder 3"/>
          <p:cNvSpPr>
            <a:spLocks noGrp="1"/>
          </p:cNvSpPr>
          <p:nvPr>
            <p:ph type="sldNum" sz="quarter" idx="10"/>
          </p:nvPr>
        </p:nvSpPr>
        <p:spPr/>
        <p:txBody>
          <a:bodyPr/>
          <a:lstStyle/>
          <a:p>
            <a:fld id="{64E55F57-49DA-4278-8DE2-B9C567211B12}" type="slidenum">
              <a:rPr lang="en-US" smtClean="0"/>
              <a:t>23</a:t>
            </a:fld>
            <a:endParaRPr lang="en-US"/>
          </a:p>
        </p:txBody>
      </p:sp>
    </p:spTree>
    <p:extLst>
      <p:ext uri="{BB962C8B-B14F-4D97-AF65-F5344CB8AC3E}">
        <p14:creationId xmlns:p14="http://schemas.microsoft.com/office/powerpoint/2010/main" val="3186607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Next we assess </a:t>
            </a:r>
            <a:r>
              <a:rPr lang="en-US" baseline="0" dirty="0" err="1" smtClean="0"/>
              <a:t>fibrillar</a:t>
            </a:r>
            <a:r>
              <a:rPr lang="en-US" baseline="0" dirty="0" smtClean="0"/>
              <a:t> collagen content in the tumors from these mice. We stained tumor sections from each of these mice with </a:t>
            </a:r>
            <a:r>
              <a:rPr lang="en-US" baseline="0" dirty="0" err="1" smtClean="0"/>
              <a:t>siruis</a:t>
            </a:r>
            <a:r>
              <a:rPr lang="en-US" baseline="0" dirty="0" smtClean="0"/>
              <a:t> red dye and imaged the sections under polarized light. Collagen fibers have </a:t>
            </a:r>
            <a:r>
              <a:rPr lang="en-US" baseline="0" dirty="0" err="1" smtClean="0"/>
              <a:t>birefrigent</a:t>
            </a:r>
            <a:r>
              <a:rPr lang="en-US" baseline="0" dirty="0" smtClean="0"/>
              <a:t> properties making them appear red on a dark background. We subtract out all signals except for the red signal shown here and then </a:t>
            </a:r>
            <a:r>
              <a:rPr lang="en-US" baseline="0" dirty="0" err="1" smtClean="0"/>
              <a:t>quanitfy</a:t>
            </a:r>
            <a:r>
              <a:rPr lang="en-US" baseline="0" dirty="0" smtClean="0"/>
              <a:t> the area of red staining over the total area of tumor in the section to determine that control tumors consist of about 7% </a:t>
            </a:r>
            <a:r>
              <a:rPr lang="en-US" baseline="0" dirty="0" err="1" smtClean="0"/>
              <a:t>firbillar</a:t>
            </a:r>
            <a:r>
              <a:rPr lang="en-US" baseline="0" dirty="0" smtClean="0"/>
              <a:t> collagen. The knockdown of P4HA1 or P4HA2 reduces this to less than 1%. </a:t>
            </a:r>
            <a:endParaRPr lang="en-US" dirty="0"/>
          </a:p>
        </p:txBody>
      </p:sp>
      <p:sp>
        <p:nvSpPr>
          <p:cNvPr id="4" name="Slide Number Placeholder 3"/>
          <p:cNvSpPr>
            <a:spLocks noGrp="1"/>
          </p:cNvSpPr>
          <p:nvPr>
            <p:ph type="sldNum" sz="quarter" idx="10"/>
          </p:nvPr>
        </p:nvSpPr>
        <p:spPr/>
        <p:txBody>
          <a:bodyPr/>
          <a:lstStyle/>
          <a:p>
            <a:fld id="{DC7EA587-50C1-4BFF-8579-E95A9F3A514D}" type="slidenum">
              <a:rPr lang="en-US" smtClean="0"/>
              <a:pPr/>
              <a:t>28</a:t>
            </a:fld>
            <a:endParaRPr lang="en-US"/>
          </a:p>
        </p:txBody>
      </p:sp>
    </p:spTree>
    <p:extLst>
      <p:ext uri="{BB962C8B-B14F-4D97-AF65-F5344CB8AC3E}">
        <p14:creationId xmlns:p14="http://schemas.microsoft.com/office/powerpoint/2010/main" val="1681744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604329"/>
            <a:ext cx="8226720" cy="2193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481" y="3935934"/>
            <a:ext cx="8226720" cy="219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058149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3.tiff"/><Relationship Id="rId7" Type="http://schemas.openxmlformats.org/officeDocument/2006/relationships/image" Target="../media/image26.tiff"/><Relationship Id="rId12" Type="http://schemas.openxmlformats.org/officeDocument/2006/relationships/image" Target="../media/image31.tiff"/><Relationship Id="rId2" Type="http://schemas.openxmlformats.org/officeDocument/2006/relationships/image" Target="../media/image22.tiff"/><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30.tif"/><Relationship Id="rId5" Type="http://schemas.openxmlformats.org/officeDocument/2006/relationships/image" Target="../media/image25.png"/><Relationship Id="rId10" Type="http://schemas.openxmlformats.org/officeDocument/2006/relationships/image" Target="../media/image29.tif"/><Relationship Id="rId4" Type="http://schemas.openxmlformats.org/officeDocument/2006/relationships/image" Target="../media/image24.tiff"/><Relationship Id="rId9" Type="http://schemas.openxmlformats.org/officeDocument/2006/relationships/image" Target="../media/image28.tif"/></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Relationship Id="rId1" Type="http://schemas.openxmlformats.org/officeDocument/2006/relationships/slideLayout" Target="../slideLayouts/slideLayout7.xml"/><Relationship Id="rId4" Type="http://schemas.openxmlformats.org/officeDocument/2006/relationships/image" Target="../media/image35.tiff"/></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41.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40.png"/><Relationship Id="rId5" Type="http://schemas.openxmlformats.org/officeDocument/2006/relationships/slideLayout" Target="../slideLayouts/slideLayout7.xml"/><Relationship Id="rId4" Type="http://schemas.openxmlformats.org/officeDocument/2006/relationships/video" Target="../media/media2.avi"/></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9.wdp"/><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48.png"/><Relationship Id="rId5" Type="http://schemas.openxmlformats.org/officeDocument/2006/relationships/image" Target="../media/image45.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47.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12.wdp"/><Relationship Id="rId13" Type="http://schemas.openxmlformats.org/officeDocument/2006/relationships/image" Target="../media/image58.jpeg"/><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57.jpeg"/><Relationship Id="rId17" Type="http://schemas.microsoft.com/office/2007/relationships/hdphoto" Target="../media/hdphoto15.wdp"/><Relationship Id="rId2" Type="http://schemas.openxmlformats.org/officeDocument/2006/relationships/image" Target="../media/image51.tiff"/><Relationship Id="rId16" Type="http://schemas.openxmlformats.org/officeDocument/2006/relationships/image" Target="../media/image60.png"/><Relationship Id="rId1" Type="http://schemas.openxmlformats.org/officeDocument/2006/relationships/slideLayout" Target="../slideLayouts/slideLayout2.xml"/><Relationship Id="rId6" Type="http://schemas.microsoft.com/office/2007/relationships/hdphoto" Target="../media/hdphoto11.wdp"/><Relationship Id="rId11" Type="http://schemas.microsoft.com/office/2007/relationships/hdphoto" Target="../media/hdphoto13.wdp"/><Relationship Id="rId5" Type="http://schemas.openxmlformats.org/officeDocument/2006/relationships/image" Target="../media/image53.png"/><Relationship Id="rId15" Type="http://schemas.openxmlformats.org/officeDocument/2006/relationships/image" Target="../media/image59.png"/><Relationship Id="rId10" Type="http://schemas.openxmlformats.org/officeDocument/2006/relationships/image" Target="../media/image56.jpeg"/><Relationship Id="rId4" Type="http://schemas.microsoft.com/office/2007/relationships/hdphoto" Target="../media/hdphoto10.wdp"/><Relationship Id="rId9" Type="http://schemas.openxmlformats.org/officeDocument/2006/relationships/image" Target="../media/image55.png"/><Relationship Id="rId14" Type="http://schemas.microsoft.com/office/2007/relationships/hdphoto" Target="../media/hdphoto14.wdp"/></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gif"/><Relationship Id="rId1" Type="http://schemas.openxmlformats.org/officeDocument/2006/relationships/slideLayout" Target="../slideLayouts/slideLayout6.xml"/><Relationship Id="rId6" Type="http://schemas.openxmlformats.org/officeDocument/2006/relationships/image" Target="../media/image70.emf"/><Relationship Id="rId5" Type="http://schemas.openxmlformats.org/officeDocument/2006/relationships/image" Target="../media/image69.emf"/><Relationship Id="rId4" Type="http://schemas.microsoft.com/office/2007/relationships/hdphoto" Target="../media/hdphoto16.wdp"/></Relationships>
</file>

<file path=ppt/slides/_rels/slide26.xml.rels><?xml version="1.0" encoding="UTF-8" standalone="yes"?>
<Relationships xmlns="http://schemas.openxmlformats.org/package/2006/relationships"><Relationship Id="rId8" Type="http://schemas.openxmlformats.org/officeDocument/2006/relationships/image" Target="../media/image77.jpeg"/><Relationship Id="rId13" Type="http://schemas.microsoft.com/office/2007/relationships/hdphoto" Target="../media/hdphoto18.wdp"/><Relationship Id="rId18" Type="http://schemas.openxmlformats.org/officeDocument/2006/relationships/image" Target="../media/image83.jpeg"/><Relationship Id="rId26" Type="http://schemas.openxmlformats.org/officeDocument/2006/relationships/image" Target="../media/image87.png"/><Relationship Id="rId3" Type="http://schemas.openxmlformats.org/officeDocument/2006/relationships/image" Target="../media/image72.jpeg"/><Relationship Id="rId21" Type="http://schemas.microsoft.com/office/2007/relationships/hdphoto" Target="../media/hdphoto22.wdp"/><Relationship Id="rId7" Type="http://schemas.openxmlformats.org/officeDocument/2006/relationships/image" Target="../media/image76.jpeg"/><Relationship Id="rId12" Type="http://schemas.openxmlformats.org/officeDocument/2006/relationships/image" Target="../media/image80.jpeg"/><Relationship Id="rId17" Type="http://schemas.microsoft.com/office/2007/relationships/hdphoto" Target="../media/hdphoto20.wdp"/><Relationship Id="rId25" Type="http://schemas.microsoft.com/office/2007/relationships/hdphoto" Target="../media/hdphoto24.wdp"/><Relationship Id="rId2" Type="http://schemas.openxmlformats.org/officeDocument/2006/relationships/image" Target="../media/image71.png"/><Relationship Id="rId16" Type="http://schemas.openxmlformats.org/officeDocument/2006/relationships/image" Target="../media/image82.jpeg"/><Relationship Id="rId20" Type="http://schemas.openxmlformats.org/officeDocument/2006/relationships/image" Target="../media/image84.jpeg"/><Relationship Id="rId1" Type="http://schemas.openxmlformats.org/officeDocument/2006/relationships/slideLayout" Target="../slideLayouts/slideLayout6.xml"/><Relationship Id="rId6" Type="http://schemas.openxmlformats.org/officeDocument/2006/relationships/image" Target="../media/image75.jpeg"/><Relationship Id="rId11" Type="http://schemas.microsoft.com/office/2007/relationships/hdphoto" Target="../media/hdphoto17.wdp"/><Relationship Id="rId24" Type="http://schemas.openxmlformats.org/officeDocument/2006/relationships/image" Target="../media/image86.jpeg"/><Relationship Id="rId5" Type="http://schemas.openxmlformats.org/officeDocument/2006/relationships/image" Target="../media/image74.jpeg"/><Relationship Id="rId15" Type="http://schemas.microsoft.com/office/2007/relationships/hdphoto" Target="../media/hdphoto19.wdp"/><Relationship Id="rId23" Type="http://schemas.microsoft.com/office/2007/relationships/hdphoto" Target="../media/hdphoto23.wdp"/><Relationship Id="rId10" Type="http://schemas.openxmlformats.org/officeDocument/2006/relationships/image" Target="../media/image79.jpeg"/><Relationship Id="rId19" Type="http://schemas.microsoft.com/office/2007/relationships/hdphoto" Target="../media/hdphoto21.wdp"/><Relationship Id="rId4" Type="http://schemas.openxmlformats.org/officeDocument/2006/relationships/image" Target="../media/image73.jpeg"/><Relationship Id="rId9" Type="http://schemas.openxmlformats.org/officeDocument/2006/relationships/image" Target="../media/image78.jpeg"/><Relationship Id="rId14" Type="http://schemas.openxmlformats.org/officeDocument/2006/relationships/image" Target="../media/image81.png"/><Relationship Id="rId22" Type="http://schemas.openxmlformats.org/officeDocument/2006/relationships/image" Target="../media/image85.jpe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jpe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s>
</file>

<file path=ppt/slides/_rels/slide2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onlinelibrary.wiley.com/doi/10.1002/cncr.11246/full#fig3" TargetMode="External"/><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microsoft.com/office/2007/relationships/media" Target="../media/media4.avi"/><Relationship Id="rId7" Type="http://schemas.openxmlformats.org/officeDocument/2006/relationships/image" Target="../media/image106.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05.png"/><Relationship Id="rId5" Type="http://schemas.openxmlformats.org/officeDocument/2006/relationships/slideLayout" Target="../slideLayouts/slideLayout2.xml"/><Relationship Id="rId4" Type="http://schemas.openxmlformats.org/officeDocument/2006/relationships/video" Target="../media/media4.avi"/><Relationship Id="rId9"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13.emf"/></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oleObject" Target="../embeddings/oleObject1.bin"/><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800600"/>
            <a:ext cx="6400800" cy="1752600"/>
          </a:xfrm>
        </p:spPr>
        <p:txBody>
          <a:bodyPr>
            <a:normAutofit lnSpcReduction="10000"/>
          </a:bodyPr>
          <a:lstStyle/>
          <a:p>
            <a:r>
              <a:rPr lang="en-US" dirty="0" smtClean="0"/>
              <a:t>Daniele Gilkes</a:t>
            </a:r>
          </a:p>
          <a:p>
            <a:r>
              <a:rPr lang="en-US" sz="1800" dirty="0" smtClean="0"/>
              <a:t>Assistant Professor of Oncology</a:t>
            </a:r>
          </a:p>
          <a:p>
            <a:r>
              <a:rPr lang="en-US" sz="1800" dirty="0" smtClean="0"/>
              <a:t>&amp; Chemical and Biomolecular Engineering</a:t>
            </a:r>
          </a:p>
          <a:p>
            <a:r>
              <a:rPr lang="en-US" sz="1800" dirty="0" smtClean="0"/>
              <a:t>Breast and Ovarian Cancer Program</a:t>
            </a:r>
          </a:p>
          <a:p>
            <a:r>
              <a:rPr lang="en-US" sz="1800" dirty="0" smtClean="0"/>
              <a:t>Johns Hopkins University School of Medicine </a:t>
            </a:r>
          </a:p>
          <a:p>
            <a:endParaRPr lang="en-US" dirty="0" smtClean="0"/>
          </a:p>
          <a:p>
            <a:endParaRPr lang="en-US" dirty="0"/>
          </a:p>
        </p:txBody>
      </p:sp>
      <p:sp>
        <p:nvSpPr>
          <p:cNvPr id="4" name="Title 3"/>
          <p:cNvSpPr>
            <a:spLocks noGrp="1"/>
          </p:cNvSpPr>
          <p:nvPr>
            <p:ph type="ctrTitle"/>
          </p:nvPr>
        </p:nvSpPr>
        <p:spPr>
          <a:xfrm>
            <a:off x="762000" y="1752600"/>
            <a:ext cx="7772400" cy="1470025"/>
          </a:xfrm>
        </p:spPr>
        <p:txBody>
          <a:bodyPr>
            <a:normAutofit fontScale="90000"/>
          </a:bodyPr>
          <a:lstStyle/>
          <a:p>
            <a:r>
              <a:rPr lang="en-US" dirty="0"/>
              <a:t>The Role of Hypoxia in the Dynamic Tumor Microenvironment</a:t>
            </a:r>
          </a:p>
        </p:txBody>
      </p:sp>
    </p:spTree>
    <p:extLst>
      <p:ext uri="{BB962C8B-B14F-4D97-AF65-F5344CB8AC3E}">
        <p14:creationId xmlns:p14="http://schemas.microsoft.com/office/powerpoint/2010/main" val="40588443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Autofit/>
          </a:bodyPr>
          <a:lstStyle/>
          <a:p>
            <a:r>
              <a:rPr lang="en-US" sz="4000" dirty="0"/>
              <a:t>Hypoxia-inducible </a:t>
            </a:r>
            <a:r>
              <a:rPr lang="en-US" sz="4000" dirty="0" smtClean="0"/>
              <a:t>factors -- HIFs</a:t>
            </a:r>
            <a:r>
              <a:rPr lang="en-US" sz="3600" dirty="0" smtClean="0"/>
              <a:t/>
            </a:r>
            <a:br>
              <a:rPr lang="en-US" sz="3600" dirty="0" smtClean="0"/>
            </a:br>
            <a:r>
              <a:rPr lang="en-US" sz="3200" dirty="0" smtClean="0"/>
              <a:t>Master regulators of </a:t>
            </a:r>
            <a:r>
              <a:rPr lang="en-US" sz="3200" dirty="0"/>
              <a:t>O</a:t>
            </a:r>
            <a:r>
              <a:rPr lang="en-US" sz="3200" baseline="-25000" dirty="0"/>
              <a:t>2 </a:t>
            </a:r>
            <a:r>
              <a:rPr lang="en-US" sz="3200" dirty="0" smtClean="0"/>
              <a:t>homeostasis</a:t>
            </a:r>
            <a:endParaRPr lang="en-US" sz="3600" dirty="0"/>
          </a:p>
        </p:txBody>
      </p:sp>
      <p:sp>
        <p:nvSpPr>
          <p:cNvPr id="4" name="Rectangle 3"/>
          <p:cNvSpPr/>
          <p:nvPr/>
        </p:nvSpPr>
        <p:spPr>
          <a:xfrm>
            <a:off x="5976938" y="6550223"/>
            <a:ext cx="3167062" cy="307777"/>
          </a:xfrm>
          <a:prstGeom prst="rect">
            <a:avLst/>
          </a:prstGeom>
        </p:spPr>
        <p:txBody>
          <a:bodyPr wrap="square">
            <a:spAutoFit/>
          </a:bodyPr>
          <a:lstStyle/>
          <a:p>
            <a:pPr algn="r"/>
            <a:r>
              <a:rPr lang="en-US" sz="1400" dirty="0" smtClean="0"/>
              <a:t>Cohen </a:t>
            </a:r>
            <a:r>
              <a:rPr lang="en-US" sz="1400" i="1" dirty="0"/>
              <a:t>et </a:t>
            </a:r>
            <a:r>
              <a:rPr lang="en-US" sz="1400" i="1" dirty="0" smtClean="0"/>
              <a:t>al. </a:t>
            </a:r>
            <a:r>
              <a:rPr lang="en-US" sz="1400" i="1" dirty="0"/>
              <a:t>N </a:t>
            </a:r>
            <a:r>
              <a:rPr lang="en-US" sz="1400" i="1" dirty="0" err="1"/>
              <a:t>Engl</a:t>
            </a:r>
            <a:r>
              <a:rPr lang="en-US" sz="1400" i="1" dirty="0"/>
              <a:t> J Med </a:t>
            </a:r>
            <a:r>
              <a:rPr lang="en-US" sz="1400" dirty="0" smtClean="0"/>
              <a:t>2005</a:t>
            </a:r>
            <a:endParaRPr lang="en-US" sz="1400" dirty="0"/>
          </a:p>
        </p:txBody>
      </p:sp>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1001" y="1524000"/>
            <a:ext cx="8466714" cy="495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332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40" y="228600"/>
            <a:ext cx="8226720" cy="1143480"/>
          </a:xfrm>
        </p:spPr>
        <p:txBody>
          <a:bodyPr>
            <a:noAutofit/>
          </a:bodyPr>
          <a:lstStyle/>
          <a:p>
            <a:r>
              <a:rPr lang="en-US" sz="6000" dirty="0" smtClean="0"/>
              <a:t>HIF-1 </a:t>
            </a:r>
            <a:endParaRPr lang="en-US" sz="6000"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14600" y="1343421"/>
            <a:ext cx="3722805" cy="4219179"/>
          </a:xfrm>
          <a:prstGeom prst="rect">
            <a:avLst/>
          </a:prstGeom>
        </p:spPr>
      </p:pic>
    </p:spTree>
    <p:extLst>
      <p:ext uri="{BB962C8B-B14F-4D97-AF65-F5344CB8AC3E}">
        <p14:creationId xmlns:p14="http://schemas.microsoft.com/office/powerpoint/2010/main" val="3716709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http://www.mediafocus.com/images/thumbs/petri-dish-for-cultivating-cancer-cells-mev87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481" y="685800"/>
            <a:ext cx="1981200" cy="13147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C:\Users\April\Dropbox\Camera Uploads\2014-03-07 13.04.4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657398"/>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3735511" y="1143000"/>
            <a:ext cx="1084039"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586599" y="2102068"/>
            <a:ext cx="5676249" cy="3539657"/>
            <a:chOff x="1586599" y="2102068"/>
            <a:chExt cx="5676249" cy="3539657"/>
          </a:xfrm>
        </p:grpSpPr>
        <p:pic>
          <p:nvPicPr>
            <p:cNvPr id="3" name="Picture 3" descr="C:\Users\April\Dropbox\Camera Uploads\2014-03-07 12.57.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599" y="2895600"/>
              <a:ext cx="1291593" cy="17221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2779394" y="2102068"/>
              <a:ext cx="2" cy="80170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April\Dropbox\Camera Uploads\2014-03-07 12.57.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0" y="2919539"/>
              <a:ext cx="1291593" cy="172212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a:off x="5950301" y="2102068"/>
              <a:ext cx="1" cy="74177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91921" y="4659868"/>
              <a:ext cx="974947" cy="369332"/>
            </a:xfrm>
            <a:prstGeom prst="rect">
              <a:avLst/>
            </a:prstGeom>
            <a:noFill/>
          </p:spPr>
          <p:txBody>
            <a:bodyPr wrap="none" rtlCol="0">
              <a:spAutoFit/>
            </a:bodyPr>
            <a:lstStyle/>
            <a:p>
              <a:r>
                <a:rPr lang="en-US" dirty="0" smtClean="0"/>
                <a:t>20% O</a:t>
              </a:r>
              <a:r>
                <a:rPr lang="en-US" baseline="-25000" dirty="0" smtClean="0"/>
                <a:t>2</a:t>
              </a:r>
              <a:endParaRPr lang="en-US" dirty="0"/>
            </a:p>
          </p:txBody>
        </p:sp>
        <p:sp>
          <p:nvSpPr>
            <p:cNvPr id="25" name="TextBox 24"/>
            <p:cNvSpPr txBox="1"/>
            <p:nvPr/>
          </p:nvSpPr>
          <p:spPr>
            <a:xfrm>
              <a:off x="5494952" y="4641663"/>
              <a:ext cx="846707" cy="369332"/>
            </a:xfrm>
            <a:prstGeom prst="rect">
              <a:avLst/>
            </a:prstGeom>
            <a:noFill/>
          </p:spPr>
          <p:txBody>
            <a:bodyPr wrap="none" rtlCol="0">
              <a:spAutoFit/>
            </a:bodyPr>
            <a:lstStyle/>
            <a:p>
              <a:r>
                <a:rPr lang="en-US" dirty="0" smtClean="0"/>
                <a:t>1% O</a:t>
              </a:r>
              <a:r>
                <a:rPr lang="en-US" baseline="-25000" dirty="0" smtClean="0"/>
                <a:t>2</a:t>
              </a:r>
              <a:endParaRPr lang="en-US" dirty="0"/>
            </a:p>
          </p:txBody>
        </p:sp>
        <p:sp>
          <p:nvSpPr>
            <p:cNvPr id="28" name="TextBox 27"/>
            <p:cNvSpPr txBox="1"/>
            <p:nvPr/>
          </p:nvSpPr>
          <p:spPr>
            <a:xfrm>
              <a:off x="4819550" y="5213040"/>
              <a:ext cx="2443298" cy="400110"/>
            </a:xfrm>
            <a:prstGeom prst="rect">
              <a:avLst/>
            </a:prstGeom>
            <a:noFill/>
          </p:spPr>
          <p:txBody>
            <a:bodyPr wrap="none" rtlCol="0">
              <a:spAutoFit/>
            </a:bodyPr>
            <a:lstStyle/>
            <a:p>
              <a:r>
                <a:rPr lang="en-US" sz="2000" dirty="0" smtClean="0"/>
                <a:t>High Levels of HIF</a:t>
              </a:r>
              <a:r>
                <a:rPr lang="el-GR" sz="2000" dirty="0" smtClean="0"/>
                <a:t>α</a:t>
              </a:r>
              <a:endParaRPr lang="en-US" sz="2000" dirty="0" smtClean="0"/>
            </a:p>
          </p:txBody>
        </p:sp>
        <p:sp>
          <p:nvSpPr>
            <p:cNvPr id="37" name="TextBox 36"/>
            <p:cNvSpPr txBox="1"/>
            <p:nvPr/>
          </p:nvSpPr>
          <p:spPr>
            <a:xfrm>
              <a:off x="1586599" y="5241615"/>
              <a:ext cx="2385589" cy="400110"/>
            </a:xfrm>
            <a:prstGeom prst="rect">
              <a:avLst/>
            </a:prstGeom>
            <a:noFill/>
          </p:spPr>
          <p:txBody>
            <a:bodyPr wrap="none" rtlCol="0">
              <a:spAutoFit/>
            </a:bodyPr>
            <a:lstStyle/>
            <a:p>
              <a:r>
                <a:rPr lang="en-US" sz="2000" dirty="0" smtClean="0"/>
                <a:t>Low Levels of HIF</a:t>
              </a:r>
              <a:r>
                <a:rPr lang="el-GR" sz="2000" dirty="0" smtClean="0"/>
                <a:t>α</a:t>
              </a:r>
              <a:endParaRPr lang="en-US" sz="2000" dirty="0" smtClean="0"/>
            </a:p>
          </p:txBody>
        </p:sp>
      </p:grpSp>
    </p:spTree>
    <p:extLst>
      <p:ext uri="{BB962C8B-B14F-4D97-AF65-F5344CB8AC3E}">
        <p14:creationId xmlns:p14="http://schemas.microsoft.com/office/powerpoint/2010/main" val="195779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685800" y="1981200"/>
            <a:ext cx="7355374" cy="3662791"/>
            <a:chOff x="1306288" y="2667000"/>
            <a:chExt cx="6734886" cy="2976991"/>
          </a:xfrm>
        </p:grpSpPr>
        <p:sp>
          <p:nvSpPr>
            <p:cNvPr id="3" name="TextBox 2"/>
            <p:cNvSpPr txBox="1"/>
            <p:nvPr/>
          </p:nvSpPr>
          <p:spPr>
            <a:xfrm>
              <a:off x="3221064" y="3801996"/>
              <a:ext cx="532838" cy="276999"/>
            </a:xfrm>
            <a:prstGeom prst="rect">
              <a:avLst/>
            </a:prstGeom>
            <a:noFill/>
          </p:spPr>
          <p:txBody>
            <a:bodyPr wrap="none" rtlCol="0">
              <a:spAutoFit/>
            </a:bodyPr>
            <a:lstStyle/>
            <a:p>
              <a:r>
                <a:rPr lang="en-US" sz="1200" dirty="0" smtClean="0"/>
                <a:t>Day 2</a:t>
              </a:r>
              <a:endParaRPr lang="en-US" sz="1200" dirty="0"/>
            </a:p>
          </p:txBody>
        </p:sp>
        <p:sp>
          <p:nvSpPr>
            <p:cNvPr id="4" name="TextBox 3"/>
            <p:cNvSpPr txBox="1"/>
            <p:nvPr/>
          </p:nvSpPr>
          <p:spPr>
            <a:xfrm>
              <a:off x="4604936" y="3801996"/>
              <a:ext cx="532838" cy="276999"/>
            </a:xfrm>
            <a:prstGeom prst="rect">
              <a:avLst/>
            </a:prstGeom>
            <a:noFill/>
          </p:spPr>
          <p:txBody>
            <a:bodyPr wrap="none" rtlCol="0">
              <a:spAutoFit/>
            </a:bodyPr>
            <a:lstStyle/>
            <a:p>
              <a:r>
                <a:rPr lang="en-US" sz="1200" dirty="0" smtClean="0"/>
                <a:t>Day 3</a:t>
              </a:r>
              <a:endParaRPr lang="en-US" sz="1200" dirty="0"/>
            </a:p>
          </p:txBody>
        </p:sp>
        <p:sp>
          <p:nvSpPr>
            <p:cNvPr id="5" name="TextBox 4"/>
            <p:cNvSpPr txBox="1"/>
            <p:nvPr/>
          </p:nvSpPr>
          <p:spPr>
            <a:xfrm>
              <a:off x="7163752" y="3801996"/>
              <a:ext cx="532838" cy="276999"/>
            </a:xfrm>
            <a:prstGeom prst="rect">
              <a:avLst/>
            </a:prstGeom>
            <a:noFill/>
          </p:spPr>
          <p:txBody>
            <a:bodyPr wrap="none" rtlCol="0">
              <a:spAutoFit/>
            </a:bodyPr>
            <a:lstStyle/>
            <a:p>
              <a:r>
                <a:rPr lang="en-US" sz="1200" dirty="0" smtClean="0"/>
                <a:t>Day 5</a:t>
              </a:r>
              <a:endParaRPr lang="en-US" sz="1200" dirty="0"/>
            </a:p>
          </p:txBody>
        </p:sp>
        <p:sp>
          <p:nvSpPr>
            <p:cNvPr id="6" name="TextBox 5"/>
            <p:cNvSpPr txBox="1"/>
            <p:nvPr/>
          </p:nvSpPr>
          <p:spPr bwMode="auto">
            <a:xfrm>
              <a:off x="2071216" y="4607765"/>
              <a:ext cx="430887" cy="682238"/>
            </a:xfrm>
            <a:prstGeom prst="rect">
              <a:avLst/>
            </a:prstGeom>
            <a:noFill/>
          </p:spPr>
          <p:txBody>
            <a:bodyPr vert="vert270" wrap="none">
              <a:spAutoFit/>
            </a:bodyPr>
            <a:lstStyle/>
            <a:p>
              <a:pPr>
                <a:defRPr/>
              </a:pPr>
              <a:r>
                <a:rPr lang="en-US" sz="1600" dirty="0">
                  <a:latin typeface="Arial" pitchFamily="34" charset="0"/>
                  <a:cs typeface="Arial" pitchFamily="34" charset="0"/>
                </a:rPr>
                <a:t>1% </a:t>
              </a:r>
              <a:r>
                <a:rPr lang="en-US" sz="1600" dirty="0" smtClean="0">
                  <a:latin typeface="Arial" pitchFamily="34" charset="0"/>
                  <a:cs typeface="Arial" pitchFamily="34" charset="0"/>
                </a:rPr>
                <a:t>O</a:t>
              </a:r>
              <a:r>
                <a:rPr lang="en-US" sz="1600" baseline="-25000" dirty="0" smtClean="0">
                  <a:latin typeface="Arial" pitchFamily="34" charset="0"/>
                  <a:cs typeface="Arial" pitchFamily="34" charset="0"/>
                </a:rPr>
                <a:t>2</a:t>
              </a:r>
              <a:endParaRPr lang="en-US" sz="1600" dirty="0">
                <a:latin typeface="Arial" pitchFamily="34" charset="0"/>
                <a:cs typeface="Arial"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8794" y="4042179"/>
              <a:ext cx="1188720" cy="118872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9033" y="4042179"/>
              <a:ext cx="1188720" cy="118872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4906" y="4042179"/>
              <a:ext cx="1188720" cy="1188720"/>
            </a:xfrm>
            <a:prstGeom prst="rect">
              <a:avLst/>
            </a:prstGeom>
          </p:spPr>
        </p:pic>
        <p:sp>
          <p:nvSpPr>
            <p:cNvPr id="10" name="TextBox 9"/>
            <p:cNvSpPr txBox="1"/>
            <p:nvPr/>
          </p:nvSpPr>
          <p:spPr>
            <a:xfrm>
              <a:off x="5820552" y="3801996"/>
              <a:ext cx="532838" cy="276999"/>
            </a:xfrm>
            <a:prstGeom prst="rect">
              <a:avLst/>
            </a:prstGeom>
            <a:noFill/>
          </p:spPr>
          <p:txBody>
            <a:bodyPr wrap="none" rtlCol="0">
              <a:spAutoFit/>
            </a:bodyPr>
            <a:lstStyle/>
            <a:p>
              <a:r>
                <a:rPr lang="en-US" sz="1200" dirty="0" smtClean="0"/>
                <a:t>Day 4</a:t>
              </a:r>
              <a:endParaRPr lang="en-US" sz="1200" dirty="0"/>
            </a:p>
          </p:txBody>
        </p:sp>
        <p:pic>
          <p:nvPicPr>
            <p:cNvPr id="11" name="Picture 10"/>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629240" y="4042179"/>
              <a:ext cx="1192566" cy="1188720"/>
            </a:xfrm>
            <a:prstGeom prst="rect">
              <a:avLst/>
            </a:prstGeom>
          </p:spPr>
        </p:pic>
        <p:sp>
          <p:nvSpPr>
            <p:cNvPr id="12" name="TextBox 11"/>
            <p:cNvSpPr txBox="1"/>
            <p:nvPr/>
          </p:nvSpPr>
          <p:spPr>
            <a:xfrm>
              <a:off x="1885354" y="3801996"/>
              <a:ext cx="532838" cy="276999"/>
            </a:xfrm>
            <a:prstGeom prst="rect">
              <a:avLst/>
            </a:prstGeom>
            <a:noFill/>
          </p:spPr>
          <p:txBody>
            <a:bodyPr wrap="none" rtlCol="0">
              <a:spAutoFit/>
            </a:bodyPr>
            <a:lstStyle/>
            <a:p>
              <a:r>
                <a:rPr lang="en-US" sz="1200" dirty="0" smtClean="0"/>
                <a:t>Day 1</a:t>
              </a:r>
              <a:endParaRPr lang="en-US" sz="1200" dirty="0"/>
            </a:p>
          </p:txBody>
        </p:sp>
        <p:pic>
          <p:nvPicPr>
            <p:cNvPr id="13" name="Content Placeholder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33086" y="2667000"/>
              <a:ext cx="1188720" cy="118872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24881" y="2667000"/>
              <a:ext cx="1216293" cy="1188720"/>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29033" y="2667000"/>
              <a:ext cx="1188720" cy="1188720"/>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24906" y="2667000"/>
              <a:ext cx="1188720" cy="1188720"/>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8794" y="2667000"/>
              <a:ext cx="1188720" cy="1188720"/>
            </a:xfrm>
            <a:prstGeom prst="rect">
              <a:avLst/>
            </a:prstGeom>
          </p:spPr>
        </p:pic>
        <p:sp>
          <p:nvSpPr>
            <p:cNvPr id="18" name="TextBox 17"/>
            <p:cNvSpPr txBox="1"/>
            <p:nvPr/>
          </p:nvSpPr>
          <p:spPr bwMode="auto">
            <a:xfrm>
              <a:off x="1306288" y="4429660"/>
              <a:ext cx="366357" cy="494568"/>
            </a:xfrm>
            <a:prstGeom prst="rect">
              <a:avLst/>
            </a:prstGeom>
            <a:noFill/>
          </p:spPr>
          <p:txBody>
            <a:bodyPr vert="vert270" wrap="none">
              <a:spAutoFit/>
            </a:bodyPr>
            <a:lstStyle/>
            <a:p>
              <a:pPr>
                <a:defRPr/>
              </a:pPr>
              <a:r>
                <a:rPr lang="en-US" sz="1400" dirty="0">
                  <a:latin typeface="Arial" pitchFamily="34" charset="0"/>
                  <a:cs typeface="Arial" pitchFamily="34" charset="0"/>
                </a:rPr>
                <a:t>1% </a:t>
              </a:r>
              <a:r>
                <a:rPr lang="en-US" sz="1400" dirty="0" smtClean="0">
                  <a:latin typeface="Arial" pitchFamily="34" charset="0"/>
                  <a:cs typeface="Arial" pitchFamily="34" charset="0"/>
                </a:rPr>
                <a:t>O</a:t>
              </a:r>
              <a:r>
                <a:rPr lang="en-US" sz="1400" baseline="-25000" dirty="0" smtClean="0">
                  <a:latin typeface="Arial" pitchFamily="34" charset="0"/>
                  <a:cs typeface="Arial" pitchFamily="34" charset="0"/>
                </a:rPr>
                <a:t>2</a:t>
              </a:r>
              <a:endParaRPr lang="en-US" sz="1400" dirty="0">
                <a:latin typeface="Arial" pitchFamily="34" charset="0"/>
                <a:cs typeface="Arial" pitchFamily="34" charset="0"/>
              </a:endParaRPr>
            </a:p>
          </p:txBody>
        </p:sp>
        <p:sp>
          <p:nvSpPr>
            <p:cNvPr id="19" name="TextBox 18"/>
            <p:cNvSpPr txBox="1"/>
            <p:nvPr/>
          </p:nvSpPr>
          <p:spPr bwMode="auto">
            <a:xfrm>
              <a:off x="1319847" y="2924487"/>
              <a:ext cx="366357" cy="575345"/>
            </a:xfrm>
            <a:prstGeom prst="rect">
              <a:avLst/>
            </a:prstGeom>
            <a:noFill/>
          </p:spPr>
          <p:txBody>
            <a:bodyPr vert="vert270" wrap="none">
              <a:spAutoFit/>
            </a:bodyPr>
            <a:lstStyle/>
            <a:p>
              <a:pPr>
                <a:defRPr/>
              </a:pPr>
              <a:r>
                <a:rPr lang="en-US" sz="1400" dirty="0" smtClean="0">
                  <a:latin typeface="Arial" pitchFamily="34" charset="0"/>
                  <a:cs typeface="Arial" pitchFamily="34" charset="0"/>
                </a:rPr>
                <a:t>20% </a:t>
              </a:r>
              <a:r>
                <a:rPr lang="en-US" sz="1400" dirty="0">
                  <a:latin typeface="Arial" pitchFamily="34" charset="0"/>
                  <a:cs typeface="Arial" pitchFamily="34" charset="0"/>
                </a:rPr>
                <a:t>O</a:t>
              </a:r>
              <a:r>
                <a:rPr lang="en-US" sz="1400" baseline="-25000" dirty="0">
                  <a:latin typeface="Arial" pitchFamily="34" charset="0"/>
                  <a:cs typeface="Arial" pitchFamily="34" charset="0"/>
                </a:rPr>
                <a:t>2</a:t>
              </a:r>
              <a:endParaRPr lang="en-US" sz="1400" dirty="0">
                <a:latin typeface="Arial" pitchFamily="34" charset="0"/>
                <a:cs typeface="Arial" pitchFamily="34" charset="0"/>
              </a:endParaRPr>
            </a:p>
          </p:txBody>
        </p:sp>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19753" y="4042179"/>
              <a:ext cx="1188720" cy="1188720"/>
            </a:xfrm>
            <a:prstGeom prst="rect">
              <a:avLst/>
            </a:prstGeom>
          </p:spPr>
        </p:pic>
        <p:sp>
          <p:nvSpPr>
            <p:cNvPr id="21" name="TextBox 108"/>
            <p:cNvSpPr txBox="1">
              <a:spLocks noChangeArrowheads="1"/>
            </p:cNvSpPr>
            <p:nvPr/>
          </p:nvSpPr>
          <p:spPr bwMode="auto">
            <a:xfrm>
              <a:off x="3753902" y="5290003"/>
              <a:ext cx="2042472" cy="353988"/>
            </a:xfrm>
            <a:prstGeom prst="rect">
              <a:avLst/>
            </a:prstGeom>
            <a:noFill/>
            <a:ln w="9525">
              <a:noFill/>
              <a:miter lim="800000"/>
              <a:headEnd/>
              <a:tailEnd/>
            </a:ln>
          </p:spPr>
          <p:txBody>
            <a:bodyPr wrap="none">
              <a:spAutoFit/>
            </a:bodyPr>
            <a:lstStyle/>
            <a:p>
              <a:r>
                <a:rPr lang="en-US" dirty="0"/>
                <a:t>Human Fibroblast Cells</a:t>
              </a:r>
            </a:p>
          </p:txBody>
        </p:sp>
      </p:grpSp>
      <p:sp>
        <p:nvSpPr>
          <p:cNvPr id="23" name="Title 22"/>
          <p:cNvSpPr>
            <a:spLocks noGrp="1"/>
          </p:cNvSpPr>
          <p:nvPr>
            <p:ph type="title"/>
          </p:nvPr>
        </p:nvSpPr>
        <p:spPr/>
        <p:txBody>
          <a:bodyPr>
            <a:normAutofit fontScale="90000"/>
          </a:bodyPr>
          <a:lstStyle/>
          <a:p>
            <a:r>
              <a:rPr lang="en-US" dirty="0" smtClean="0"/>
              <a:t>Hypoxia promotes </a:t>
            </a:r>
            <a:r>
              <a:rPr lang="en-US" dirty="0" err="1" smtClean="0"/>
              <a:t>fibrillar</a:t>
            </a:r>
            <a:r>
              <a:rPr lang="en-US" dirty="0" smtClean="0"/>
              <a:t> collagen deposition</a:t>
            </a:r>
            <a:endParaRPr lang="en-US" dirty="0"/>
          </a:p>
        </p:txBody>
      </p:sp>
    </p:spTree>
    <p:extLst>
      <p:ext uri="{BB962C8B-B14F-4D97-AF65-F5344CB8AC3E}">
        <p14:creationId xmlns:p14="http://schemas.microsoft.com/office/powerpoint/2010/main" val="3981120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20813"/>
            <a:ext cx="6601592" cy="46156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4"/>
          <p:cNvSpPr txBox="1">
            <a:spLocks noChangeArrowheads="1"/>
          </p:cNvSpPr>
          <p:nvPr/>
        </p:nvSpPr>
        <p:spPr bwMode="auto">
          <a:xfrm>
            <a:off x="5813398" y="6564678"/>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200" i="1" dirty="0" err="1">
                <a:solidFill>
                  <a:schemeClr val="tx1"/>
                </a:solidFill>
                <a:latin typeface="Arial" panose="020B0604020202020204" pitchFamily="34" charset="0"/>
              </a:rPr>
              <a:t>Pengfei</a:t>
            </a:r>
            <a:r>
              <a:rPr lang="en-GB" altLang="en-US" sz="1200" i="1" dirty="0">
                <a:solidFill>
                  <a:schemeClr val="tx1"/>
                </a:solidFill>
                <a:latin typeface="Arial" panose="020B0604020202020204" pitchFamily="34" charset="0"/>
              </a:rPr>
              <a:t> Lu et al. J Cell </a:t>
            </a:r>
            <a:r>
              <a:rPr lang="en-GB" altLang="en-US" sz="1200" i="1" dirty="0" err="1">
                <a:solidFill>
                  <a:schemeClr val="tx1"/>
                </a:solidFill>
                <a:latin typeface="Arial" panose="020B0604020202020204" pitchFamily="34" charset="0"/>
              </a:rPr>
              <a:t>Biol</a:t>
            </a:r>
            <a:r>
              <a:rPr lang="en-GB" altLang="en-US" sz="1200" i="1" dirty="0">
                <a:solidFill>
                  <a:schemeClr val="tx1"/>
                </a:solidFill>
                <a:latin typeface="Arial" panose="020B0604020202020204" pitchFamily="34" charset="0"/>
              </a:rPr>
              <a:t> 2012;196:395-406</a:t>
            </a:r>
          </a:p>
        </p:txBody>
      </p:sp>
      <p:sp>
        <p:nvSpPr>
          <p:cNvPr id="7" name="Title 6"/>
          <p:cNvSpPr>
            <a:spLocks noGrp="1"/>
          </p:cNvSpPr>
          <p:nvPr>
            <p:ph type="title"/>
          </p:nvPr>
        </p:nvSpPr>
        <p:spPr>
          <a:xfrm>
            <a:off x="457200" y="18999"/>
            <a:ext cx="8229600" cy="1143000"/>
          </a:xfrm>
        </p:spPr>
        <p:txBody>
          <a:bodyPr/>
          <a:lstStyle/>
          <a:p>
            <a:r>
              <a:rPr lang="en-US" dirty="0" smtClean="0"/>
              <a:t>The Extracellular Matrix </a:t>
            </a:r>
            <a:endParaRPr lang="en-US" dirty="0"/>
          </a:p>
        </p:txBody>
      </p:sp>
    </p:spTree>
    <p:extLst>
      <p:ext uri="{BB962C8B-B14F-4D97-AF65-F5344CB8AC3E}">
        <p14:creationId xmlns:p14="http://schemas.microsoft.com/office/powerpoint/2010/main" val="446322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30530" y="2777541"/>
            <a:ext cx="1068492" cy="253916"/>
          </a:xfrm>
          <a:prstGeom prst="rect">
            <a:avLst/>
          </a:prstGeom>
          <a:noFill/>
        </p:spPr>
        <p:txBody>
          <a:bodyPr wrap="square" rtlCol="0">
            <a:spAutoFit/>
          </a:bodyPr>
          <a:lstStyle/>
          <a:p>
            <a:pPr algn="ctr"/>
            <a:r>
              <a:rPr lang="en-US" sz="1050" dirty="0" smtClean="0">
                <a:solidFill>
                  <a:prstClr val="black"/>
                </a:solidFill>
                <a:latin typeface="Calibri"/>
              </a:rPr>
              <a:t>20% or 1%  O</a:t>
            </a:r>
            <a:r>
              <a:rPr lang="en-US" sz="1050" baseline="-25000" dirty="0" smtClean="0">
                <a:solidFill>
                  <a:prstClr val="black"/>
                </a:solidFill>
                <a:latin typeface="Calibri"/>
              </a:rPr>
              <a:t>2</a:t>
            </a:r>
            <a:endParaRPr lang="en-US" sz="1050" dirty="0">
              <a:solidFill>
                <a:prstClr val="black"/>
              </a:solidFill>
              <a:latin typeface="Calibri"/>
            </a:endParaRPr>
          </a:p>
        </p:txBody>
      </p:sp>
      <p:grpSp>
        <p:nvGrpSpPr>
          <p:cNvPr id="12" name="Group 11"/>
          <p:cNvGrpSpPr/>
          <p:nvPr/>
        </p:nvGrpSpPr>
        <p:grpSpPr>
          <a:xfrm>
            <a:off x="2776842" y="1215731"/>
            <a:ext cx="3664006" cy="1504426"/>
            <a:chOff x="2895091" y="1171891"/>
            <a:chExt cx="3664006" cy="1558295"/>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25774"/>
            <a:stretch/>
          </p:blipFill>
          <p:spPr>
            <a:xfrm>
              <a:off x="2895091" y="1217301"/>
              <a:ext cx="3664006" cy="1512885"/>
            </a:xfrm>
            <a:prstGeom prst="rect">
              <a:avLst/>
            </a:prstGeom>
            <a:noFill/>
            <a:ln>
              <a:noFill/>
            </a:ln>
          </p:spPr>
        </p:pic>
        <p:sp>
          <p:nvSpPr>
            <p:cNvPr id="4" name="TextBox 3"/>
            <p:cNvSpPr txBox="1"/>
            <p:nvPr/>
          </p:nvSpPr>
          <p:spPr>
            <a:xfrm>
              <a:off x="3353840" y="1171891"/>
              <a:ext cx="555359" cy="276999"/>
            </a:xfrm>
            <a:prstGeom prst="rect">
              <a:avLst/>
            </a:prstGeom>
            <a:noFill/>
          </p:spPr>
          <p:txBody>
            <a:bodyPr wrap="square" rtlCol="0">
              <a:spAutoFit/>
            </a:bodyPr>
            <a:lstStyle/>
            <a:p>
              <a:r>
                <a:rPr lang="en-US" sz="1200" dirty="0" smtClean="0">
                  <a:solidFill>
                    <a:prstClr val="black"/>
                  </a:solidFill>
                  <a:latin typeface="Calibri"/>
                </a:rPr>
                <a:t>Day1</a:t>
              </a:r>
              <a:endParaRPr lang="en-US" sz="1200" dirty="0">
                <a:solidFill>
                  <a:prstClr val="black"/>
                </a:solidFill>
                <a:latin typeface="Calibri"/>
              </a:endParaRPr>
            </a:p>
          </p:txBody>
        </p:sp>
        <p:sp>
          <p:nvSpPr>
            <p:cNvPr id="5" name="TextBox 4"/>
            <p:cNvSpPr txBox="1"/>
            <p:nvPr/>
          </p:nvSpPr>
          <p:spPr>
            <a:xfrm>
              <a:off x="4536847" y="1180456"/>
              <a:ext cx="555359" cy="276999"/>
            </a:xfrm>
            <a:prstGeom prst="rect">
              <a:avLst/>
            </a:prstGeom>
            <a:noFill/>
          </p:spPr>
          <p:txBody>
            <a:bodyPr wrap="square" rtlCol="0">
              <a:spAutoFit/>
            </a:bodyPr>
            <a:lstStyle/>
            <a:p>
              <a:r>
                <a:rPr lang="en-US" sz="1200" dirty="0" smtClean="0">
                  <a:solidFill>
                    <a:prstClr val="black"/>
                  </a:solidFill>
                  <a:latin typeface="Calibri"/>
                </a:rPr>
                <a:t>Day5</a:t>
              </a:r>
              <a:endParaRPr lang="en-US" sz="1200" dirty="0">
                <a:solidFill>
                  <a:prstClr val="black"/>
                </a:solidFill>
                <a:latin typeface="Calibri"/>
              </a:endParaRPr>
            </a:p>
          </p:txBody>
        </p:sp>
      </p:grpSp>
      <p:cxnSp>
        <p:nvCxnSpPr>
          <p:cNvPr id="6" name="Straight Arrow Connector 5"/>
          <p:cNvCxnSpPr/>
          <p:nvPr/>
        </p:nvCxnSpPr>
        <p:spPr>
          <a:xfrm>
            <a:off x="4792843" y="2792503"/>
            <a:ext cx="1224715" cy="0"/>
          </a:xfrm>
          <a:prstGeom prst="straightConnector1">
            <a:avLst/>
          </a:prstGeom>
          <a:noFill/>
          <a:ln w="9525" cap="flat" cmpd="sng" algn="ctr">
            <a:solidFill>
              <a:sysClr val="windowText" lastClr="000000"/>
            </a:solidFill>
            <a:prstDash val="solid"/>
            <a:tailEnd type="arrow"/>
          </a:ln>
          <a:effectLst/>
        </p:spPr>
      </p:cxnSp>
      <p:sp>
        <p:nvSpPr>
          <p:cNvPr id="7" name="TextBox 6"/>
          <p:cNvSpPr txBox="1"/>
          <p:nvPr/>
        </p:nvSpPr>
        <p:spPr>
          <a:xfrm>
            <a:off x="4714402" y="2768016"/>
            <a:ext cx="1381598" cy="253916"/>
          </a:xfrm>
          <a:prstGeom prst="rect">
            <a:avLst/>
          </a:prstGeom>
          <a:noFill/>
        </p:spPr>
        <p:txBody>
          <a:bodyPr wrap="square" rtlCol="0">
            <a:spAutoFit/>
          </a:bodyPr>
          <a:lstStyle/>
          <a:p>
            <a:r>
              <a:rPr lang="en-US" sz="1050" dirty="0" smtClean="0">
                <a:solidFill>
                  <a:prstClr val="black"/>
                </a:solidFill>
                <a:latin typeface="Calibri"/>
              </a:rPr>
              <a:t>Remove fibroblasts</a:t>
            </a:r>
            <a:endParaRPr lang="en-US" sz="1050" dirty="0">
              <a:solidFill>
                <a:prstClr val="black"/>
              </a:solidFill>
              <a:latin typeface="Calibri"/>
            </a:endParaRPr>
          </a:p>
        </p:txBody>
      </p:sp>
      <p:cxnSp>
        <p:nvCxnSpPr>
          <p:cNvPr id="11" name="Straight Arrow Connector 10"/>
          <p:cNvCxnSpPr/>
          <p:nvPr/>
        </p:nvCxnSpPr>
        <p:spPr>
          <a:xfrm>
            <a:off x="3375721" y="2802759"/>
            <a:ext cx="1224715" cy="0"/>
          </a:xfrm>
          <a:prstGeom prst="straightConnector1">
            <a:avLst/>
          </a:prstGeom>
          <a:noFill/>
          <a:ln w="9525" cap="flat" cmpd="sng" algn="ctr">
            <a:solidFill>
              <a:sysClr val="windowText" lastClr="000000"/>
            </a:solidFill>
            <a:prstDash val="solid"/>
            <a:tailEnd type="arrow"/>
          </a:ln>
          <a:effectLst/>
        </p:spPr>
      </p:cxnSp>
      <p:grpSp>
        <p:nvGrpSpPr>
          <p:cNvPr id="8" name="Group 7"/>
          <p:cNvGrpSpPr/>
          <p:nvPr/>
        </p:nvGrpSpPr>
        <p:grpSpPr>
          <a:xfrm>
            <a:off x="1540261" y="3088842"/>
            <a:ext cx="5622539" cy="3665390"/>
            <a:chOff x="2396727" y="3494902"/>
            <a:chExt cx="4204894" cy="2833923"/>
          </a:xfrm>
        </p:grpSpPr>
        <p:sp>
          <p:nvSpPr>
            <p:cNvPr id="31" name="TextBox 30"/>
            <p:cNvSpPr txBox="1"/>
            <p:nvPr/>
          </p:nvSpPr>
          <p:spPr>
            <a:xfrm>
              <a:off x="4268054" y="3513951"/>
              <a:ext cx="777081" cy="237960"/>
            </a:xfrm>
            <a:prstGeom prst="rect">
              <a:avLst/>
            </a:prstGeom>
            <a:noFill/>
          </p:spPr>
          <p:txBody>
            <a:bodyPr wrap="none" rtlCol="0">
              <a:spAutoFit/>
            </a:bodyPr>
            <a:lstStyle/>
            <a:p>
              <a:r>
                <a:rPr lang="en-US" sz="1400" b="1" dirty="0" smtClean="0">
                  <a:solidFill>
                    <a:srgbClr val="006600"/>
                  </a:solidFill>
                </a:rPr>
                <a:t>Collagen I</a:t>
              </a:r>
              <a:endParaRPr lang="en-US" sz="1400" b="1" dirty="0">
                <a:solidFill>
                  <a:schemeClr val="tx2"/>
                </a:solidFill>
              </a:endParaRPr>
            </a:p>
          </p:txBody>
        </p:sp>
        <p:sp>
          <p:nvSpPr>
            <p:cNvPr id="32" name="TextBox 31"/>
            <p:cNvSpPr txBox="1"/>
            <p:nvPr/>
          </p:nvSpPr>
          <p:spPr>
            <a:xfrm>
              <a:off x="3023023" y="3494902"/>
              <a:ext cx="799858" cy="237960"/>
            </a:xfrm>
            <a:prstGeom prst="rect">
              <a:avLst/>
            </a:prstGeom>
            <a:noFill/>
          </p:spPr>
          <p:txBody>
            <a:bodyPr wrap="none" rtlCol="0">
              <a:spAutoFit/>
            </a:bodyPr>
            <a:lstStyle/>
            <a:p>
              <a:r>
                <a:rPr lang="en-US" sz="1400" dirty="0" err="1" smtClean="0">
                  <a:solidFill>
                    <a:srgbClr val="FF0000"/>
                  </a:solidFill>
                </a:rPr>
                <a:t>Fibronectin</a:t>
              </a:r>
              <a:endParaRPr lang="en-US" sz="1400" dirty="0">
                <a:solidFill>
                  <a:schemeClr val="tx2"/>
                </a:solidFill>
              </a:endParaRPr>
            </a:p>
          </p:txBody>
        </p:sp>
        <p:sp>
          <p:nvSpPr>
            <p:cNvPr id="33" name="TextBox 32"/>
            <p:cNvSpPr txBox="1"/>
            <p:nvPr/>
          </p:nvSpPr>
          <p:spPr bwMode="auto">
            <a:xfrm>
              <a:off x="2396727" y="5333251"/>
              <a:ext cx="400110" cy="608500"/>
            </a:xfrm>
            <a:prstGeom prst="rect">
              <a:avLst/>
            </a:prstGeom>
            <a:noFill/>
          </p:spPr>
          <p:txBody>
            <a:bodyPr vert="vert270" wrap="none">
              <a:spAutoFit/>
            </a:bodyPr>
            <a:lstStyle/>
            <a:p>
              <a:pPr>
                <a:defRPr/>
              </a:pPr>
              <a:r>
                <a:rPr lang="en-US" sz="1400" b="1" dirty="0">
                  <a:latin typeface="Arial" pitchFamily="34" charset="0"/>
                  <a:cs typeface="Arial" pitchFamily="34" charset="0"/>
                </a:rPr>
                <a:t>1% </a:t>
              </a:r>
              <a:r>
                <a:rPr lang="en-US" sz="1400" b="1" dirty="0" smtClean="0">
                  <a:latin typeface="Arial" pitchFamily="34" charset="0"/>
                  <a:cs typeface="Arial" pitchFamily="34" charset="0"/>
                </a:rPr>
                <a:t>O</a:t>
              </a:r>
              <a:r>
                <a:rPr lang="en-US" sz="1400" b="1" baseline="-25000" dirty="0" smtClean="0">
                  <a:latin typeface="Arial" pitchFamily="34" charset="0"/>
                  <a:cs typeface="Arial" pitchFamily="34" charset="0"/>
                </a:rPr>
                <a:t>2</a:t>
              </a:r>
              <a:endParaRPr lang="en-US" sz="1400" b="1" dirty="0">
                <a:latin typeface="Arial" pitchFamily="34" charset="0"/>
                <a:cs typeface="Arial" pitchFamily="34" charset="0"/>
              </a:endParaRPr>
            </a:p>
          </p:txBody>
        </p:sp>
        <p:sp>
          <p:nvSpPr>
            <p:cNvPr id="34" name="TextBox 33"/>
            <p:cNvSpPr txBox="1"/>
            <p:nvPr/>
          </p:nvSpPr>
          <p:spPr bwMode="auto">
            <a:xfrm>
              <a:off x="2402512" y="4038193"/>
              <a:ext cx="400110" cy="707886"/>
            </a:xfrm>
            <a:prstGeom prst="rect">
              <a:avLst/>
            </a:prstGeom>
            <a:noFill/>
          </p:spPr>
          <p:txBody>
            <a:bodyPr vert="vert270" wrap="none">
              <a:spAutoFit/>
            </a:bodyPr>
            <a:lstStyle/>
            <a:p>
              <a:pPr>
                <a:defRPr/>
              </a:pPr>
              <a:r>
                <a:rPr lang="en-US" sz="1400" b="1" dirty="0" smtClean="0">
                  <a:latin typeface="Arial" pitchFamily="34" charset="0"/>
                  <a:cs typeface="Arial" pitchFamily="34" charset="0"/>
                </a:rPr>
                <a:t>20% </a:t>
              </a:r>
              <a:r>
                <a:rPr lang="en-US" sz="1400" b="1" dirty="0">
                  <a:latin typeface="Arial" pitchFamily="34" charset="0"/>
                  <a:cs typeface="Arial" pitchFamily="34" charset="0"/>
                </a:rPr>
                <a:t>O</a:t>
              </a:r>
              <a:r>
                <a:rPr lang="en-US" sz="1400" b="1" baseline="-25000" dirty="0">
                  <a:latin typeface="Arial" pitchFamily="34" charset="0"/>
                  <a:cs typeface="Arial" pitchFamily="34" charset="0"/>
                </a:rPr>
                <a:t>2</a:t>
              </a:r>
              <a:endParaRPr lang="en-US" sz="1400" b="1" dirty="0">
                <a:latin typeface="Arial" pitchFamily="34" charset="0"/>
                <a:cs typeface="Arial" pitchFamily="34" charset="0"/>
              </a:endParaRPr>
            </a:p>
          </p:txBody>
        </p:sp>
        <p:sp>
          <p:nvSpPr>
            <p:cNvPr id="36" name="TextBox 35"/>
            <p:cNvSpPr txBox="1"/>
            <p:nvPr/>
          </p:nvSpPr>
          <p:spPr>
            <a:xfrm>
              <a:off x="5743342" y="3513951"/>
              <a:ext cx="532519" cy="237960"/>
            </a:xfrm>
            <a:prstGeom prst="rect">
              <a:avLst/>
            </a:prstGeom>
            <a:noFill/>
          </p:spPr>
          <p:txBody>
            <a:bodyPr wrap="none" rtlCol="0">
              <a:spAutoFit/>
            </a:bodyPr>
            <a:lstStyle/>
            <a:p>
              <a:r>
                <a:rPr lang="en-US" sz="1400" b="1" dirty="0" smtClean="0"/>
                <a:t>Merge</a:t>
              </a:r>
              <a:endParaRPr lang="en-US" sz="1400" b="1" dirty="0"/>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9437" y="3729427"/>
              <a:ext cx="3862184" cy="1287395"/>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9437" y="5041431"/>
              <a:ext cx="3862184" cy="1287394"/>
            </a:xfrm>
            <a:prstGeom prst="rect">
              <a:avLst/>
            </a:prstGeom>
          </p:spPr>
        </p:pic>
      </p:grpSp>
      <p:sp>
        <p:nvSpPr>
          <p:cNvPr id="39" name="Title 1"/>
          <p:cNvSpPr txBox="1">
            <a:spLocks/>
          </p:cNvSpPr>
          <p:nvPr/>
        </p:nvSpPr>
        <p:spPr>
          <a:xfrm>
            <a:off x="776630" y="119703"/>
            <a:ext cx="760537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Deriving cell-free ECM</a:t>
            </a:r>
            <a:endParaRPr lang="en-US" dirty="0"/>
          </a:p>
        </p:txBody>
      </p:sp>
    </p:spTree>
    <p:extLst>
      <p:ext uri="{BB962C8B-B14F-4D97-AF65-F5344CB8AC3E}">
        <p14:creationId xmlns:p14="http://schemas.microsoft.com/office/powerpoint/2010/main" val="42457221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2710" r="12915"/>
          <a:stretch/>
        </p:blipFill>
        <p:spPr bwMode="auto">
          <a:xfrm>
            <a:off x="4677103" y="3475086"/>
            <a:ext cx="2485697" cy="2957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2"/>
          <p:cNvPicPr>
            <a:picLocks noChangeAspect="1" noChangeArrowheads="1"/>
          </p:cNvPicPr>
          <p:nvPr/>
        </p:nvPicPr>
        <p:blipFill rotWithShape="1">
          <a:blip r:embed="rId4">
            <a:extLst>
              <a:ext uri="{28A0092B-C50C-407E-A947-70E740481C1C}">
                <a14:useLocalDpi xmlns:a14="http://schemas.microsoft.com/office/drawing/2010/main" val="0"/>
              </a:ext>
            </a:extLst>
          </a:blip>
          <a:srcRect l="11931" r="10577"/>
          <a:stretch/>
        </p:blipFill>
        <p:spPr bwMode="auto">
          <a:xfrm>
            <a:off x="1651893" y="3439903"/>
            <a:ext cx="2615308" cy="298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0363" y="1240572"/>
            <a:ext cx="2158314" cy="215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9"/>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828801" y="1240778"/>
            <a:ext cx="2158108" cy="2158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825359" y="3867656"/>
            <a:ext cx="490840" cy="276999"/>
          </a:xfrm>
          <a:prstGeom prst="rect">
            <a:avLst/>
          </a:prstGeom>
          <a:noFill/>
        </p:spPr>
        <p:txBody>
          <a:bodyPr wrap="none" rtlCol="0">
            <a:spAutoFit/>
          </a:bodyPr>
          <a:lstStyle/>
          <a:p>
            <a:r>
              <a:rPr lang="en-US" sz="1200" dirty="0" smtClean="0">
                <a:solidFill>
                  <a:schemeClr val="bg1"/>
                </a:solidFill>
              </a:rPr>
              <a:t>50%</a:t>
            </a:r>
            <a:endParaRPr lang="en-US" sz="1200" dirty="0">
              <a:solidFill>
                <a:schemeClr val="bg1"/>
              </a:solidFill>
            </a:endParaRPr>
          </a:p>
        </p:txBody>
      </p:sp>
      <p:sp>
        <p:nvSpPr>
          <p:cNvPr id="9" name="TextBox 8"/>
          <p:cNvSpPr txBox="1"/>
          <p:nvPr/>
        </p:nvSpPr>
        <p:spPr>
          <a:xfrm>
            <a:off x="2846195" y="4315915"/>
            <a:ext cx="490840" cy="276999"/>
          </a:xfrm>
          <a:prstGeom prst="rect">
            <a:avLst/>
          </a:prstGeom>
          <a:noFill/>
        </p:spPr>
        <p:txBody>
          <a:bodyPr wrap="none" rtlCol="0">
            <a:spAutoFit/>
          </a:bodyPr>
          <a:lstStyle/>
          <a:p>
            <a:r>
              <a:rPr lang="en-US" sz="1200" dirty="0" smtClean="0">
                <a:solidFill>
                  <a:schemeClr val="bg1"/>
                </a:solidFill>
              </a:rPr>
              <a:t>35%</a:t>
            </a:r>
            <a:endParaRPr lang="en-US" sz="1200" dirty="0">
              <a:solidFill>
                <a:schemeClr val="bg1"/>
              </a:solidFill>
            </a:endParaRPr>
          </a:p>
        </p:txBody>
      </p:sp>
      <p:sp>
        <p:nvSpPr>
          <p:cNvPr id="10" name="TextBox 9"/>
          <p:cNvSpPr txBox="1"/>
          <p:nvPr/>
        </p:nvSpPr>
        <p:spPr>
          <a:xfrm>
            <a:off x="2426308" y="817298"/>
            <a:ext cx="1061509" cy="400110"/>
          </a:xfrm>
          <a:prstGeom prst="rect">
            <a:avLst/>
          </a:prstGeom>
          <a:noFill/>
        </p:spPr>
        <p:txBody>
          <a:bodyPr wrap="none" rtlCol="0">
            <a:spAutoFit/>
          </a:bodyPr>
          <a:lstStyle/>
          <a:p>
            <a:r>
              <a:rPr lang="en-US" sz="2000" dirty="0" smtClean="0"/>
              <a:t>20% O</a:t>
            </a:r>
            <a:r>
              <a:rPr lang="en-US" sz="2000" baseline="-25000" dirty="0" smtClean="0"/>
              <a:t>2</a:t>
            </a:r>
            <a:endParaRPr lang="en-US" sz="2000" baseline="-25000" dirty="0"/>
          </a:p>
        </p:txBody>
      </p:sp>
      <p:sp>
        <p:nvSpPr>
          <p:cNvPr id="11" name="TextBox 10"/>
          <p:cNvSpPr txBox="1"/>
          <p:nvPr/>
        </p:nvSpPr>
        <p:spPr>
          <a:xfrm>
            <a:off x="5555790" y="872200"/>
            <a:ext cx="918841" cy="400110"/>
          </a:xfrm>
          <a:prstGeom prst="rect">
            <a:avLst/>
          </a:prstGeom>
          <a:noFill/>
        </p:spPr>
        <p:txBody>
          <a:bodyPr wrap="none" rtlCol="0">
            <a:spAutoFit/>
          </a:bodyPr>
          <a:lstStyle/>
          <a:p>
            <a:r>
              <a:rPr lang="en-US" sz="2000" dirty="0" smtClean="0"/>
              <a:t>1% O</a:t>
            </a:r>
            <a:r>
              <a:rPr lang="en-US" sz="2000" baseline="-25000" dirty="0" smtClean="0"/>
              <a:t>2</a:t>
            </a:r>
            <a:endParaRPr lang="en-US" sz="2000" baseline="-25000" dirty="0"/>
          </a:p>
        </p:txBody>
      </p:sp>
      <p:sp>
        <p:nvSpPr>
          <p:cNvPr id="12" name="Title 1"/>
          <p:cNvSpPr txBox="1">
            <a:spLocks/>
          </p:cNvSpPr>
          <p:nvPr/>
        </p:nvSpPr>
        <p:spPr>
          <a:xfrm>
            <a:off x="771939" y="-15766"/>
            <a:ext cx="760537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Hypoxic ECM is highly aligned</a:t>
            </a:r>
            <a:endParaRPr lang="en-US" dirty="0"/>
          </a:p>
        </p:txBody>
      </p:sp>
    </p:spTree>
    <p:extLst>
      <p:ext uri="{BB962C8B-B14F-4D97-AF65-F5344CB8AC3E}">
        <p14:creationId xmlns:p14="http://schemas.microsoft.com/office/powerpoint/2010/main" val="1715806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vie S3.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50664" y="1981200"/>
            <a:ext cx="3505200" cy="3505200"/>
          </a:xfrm>
          <a:prstGeom prst="rect">
            <a:avLst/>
          </a:prstGeom>
        </p:spPr>
      </p:pic>
      <p:pic>
        <p:nvPicPr>
          <p:cNvPr id="3" name="Movie S4.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800600" y="1981200"/>
            <a:ext cx="3505200" cy="3505200"/>
          </a:xfrm>
          <a:prstGeom prst="rect">
            <a:avLst/>
          </a:prstGeom>
        </p:spPr>
      </p:pic>
      <p:sp>
        <p:nvSpPr>
          <p:cNvPr id="4" name="Title 8"/>
          <p:cNvSpPr txBox="1">
            <a:spLocks/>
          </p:cNvSpPr>
          <p:nvPr/>
        </p:nvSpPr>
        <p:spPr>
          <a:xfrm>
            <a:off x="457200" y="274638"/>
            <a:ext cx="82296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 collagen rich ECM promotes cell migration and directionality</a:t>
            </a:r>
            <a:endParaRPr lang="en-US" dirty="0"/>
          </a:p>
        </p:txBody>
      </p:sp>
    </p:spTree>
    <p:extLst>
      <p:ext uri="{BB962C8B-B14F-4D97-AF65-F5344CB8AC3E}">
        <p14:creationId xmlns:p14="http://schemas.microsoft.com/office/powerpoint/2010/main" val="2284236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13965" y="1981200"/>
            <a:ext cx="8112268" cy="3200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a:graphicFrameLocks/>
          </p:cNvGraphicFramePr>
          <p:nvPr>
            <p:extLst>
              <p:ext uri="{D42A27DB-BD31-4B8C-83A1-F6EECF244321}">
                <p14:modId xmlns:p14="http://schemas.microsoft.com/office/powerpoint/2010/main" val="3228953056"/>
              </p:ext>
            </p:extLst>
          </p:nvPr>
        </p:nvGraphicFramePr>
        <p:xfrm>
          <a:off x="1022791" y="2629628"/>
          <a:ext cx="2011680" cy="914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3413700850"/>
              </p:ext>
            </p:extLst>
          </p:nvPr>
        </p:nvGraphicFramePr>
        <p:xfrm>
          <a:off x="1009658" y="3595277"/>
          <a:ext cx="1973401" cy="100865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bwMode="auto">
          <a:xfrm>
            <a:off x="853800" y="3590848"/>
            <a:ext cx="369332" cy="919482"/>
          </a:xfrm>
          <a:prstGeom prst="rect">
            <a:avLst/>
          </a:prstGeom>
          <a:noFill/>
        </p:spPr>
        <p:txBody>
          <a:bodyPr vert="vert270" wrap="none">
            <a:spAutoFit/>
          </a:bodyPr>
          <a:lstStyle/>
          <a:p>
            <a:pPr>
              <a:defRPr/>
            </a:pPr>
            <a:r>
              <a:rPr lang="en-US" sz="1200" dirty="0" smtClean="0">
                <a:solidFill>
                  <a:prstClr val="black"/>
                </a:solidFill>
                <a:cs typeface="Arial" pitchFamily="34" charset="0"/>
              </a:rPr>
              <a:t>ECM 1</a:t>
            </a:r>
            <a:r>
              <a:rPr lang="en-US" sz="1200" dirty="0">
                <a:solidFill>
                  <a:prstClr val="black"/>
                </a:solidFill>
                <a:cs typeface="Arial" pitchFamily="34" charset="0"/>
              </a:rPr>
              <a:t>% </a:t>
            </a:r>
            <a:r>
              <a:rPr lang="en-US" sz="1200" dirty="0" smtClean="0">
                <a:solidFill>
                  <a:prstClr val="black"/>
                </a:solidFill>
                <a:cs typeface="Arial" pitchFamily="34" charset="0"/>
              </a:rPr>
              <a:t>O</a:t>
            </a:r>
            <a:r>
              <a:rPr lang="en-US" sz="1200" baseline="-25000" dirty="0" smtClean="0">
                <a:solidFill>
                  <a:prstClr val="black"/>
                </a:solidFill>
                <a:cs typeface="Arial" pitchFamily="34" charset="0"/>
              </a:rPr>
              <a:t>2</a:t>
            </a:r>
            <a:endParaRPr lang="en-US" sz="1200" dirty="0">
              <a:solidFill>
                <a:prstClr val="black"/>
              </a:solidFill>
              <a:cs typeface="Arial" pitchFamily="34" charset="0"/>
            </a:endParaRPr>
          </a:p>
        </p:txBody>
      </p:sp>
      <p:sp>
        <p:nvSpPr>
          <p:cNvPr id="10" name="TextBox 9"/>
          <p:cNvSpPr txBox="1"/>
          <p:nvPr/>
        </p:nvSpPr>
        <p:spPr bwMode="auto">
          <a:xfrm>
            <a:off x="853800" y="2491876"/>
            <a:ext cx="369332" cy="1047723"/>
          </a:xfrm>
          <a:prstGeom prst="rect">
            <a:avLst/>
          </a:prstGeom>
          <a:noFill/>
        </p:spPr>
        <p:txBody>
          <a:bodyPr vert="vert270" wrap="none">
            <a:spAutoFit/>
          </a:bodyPr>
          <a:lstStyle/>
          <a:p>
            <a:pPr>
              <a:defRPr/>
            </a:pPr>
            <a:r>
              <a:rPr lang="en-US" sz="1200" dirty="0" smtClean="0">
                <a:solidFill>
                  <a:prstClr val="black"/>
                </a:solidFill>
                <a:cs typeface="Arial" pitchFamily="34" charset="0"/>
              </a:rPr>
              <a:t>ECM  20% O</a:t>
            </a:r>
            <a:r>
              <a:rPr lang="en-US" sz="1200" baseline="-25000" dirty="0" smtClean="0">
                <a:solidFill>
                  <a:prstClr val="black"/>
                </a:solidFill>
                <a:cs typeface="Arial" pitchFamily="34" charset="0"/>
              </a:rPr>
              <a:t>2</a:t>
            </a:r>
            <a:endParaRPr lang="en-US" sz="1200" dirty="0">
              <a:solidFill>
                <a:prstClr val="black"/>
              </a:solidFill>
              <a:cs typeface="Arial" pitchFamily="34" charset="0"/>
            </a:endParaRPr>
          </a:p>
        </p:txBody>
      </p:sp>
      <p:sp>
        <p:nvSpPr>
          <p:cNvPr id="23" name="Title 8"/>
          <p:cNvSpPr txBox="1">
            <a:spLocks noGrp="1"/>
          </p:cNvSpPr>
          <p:nvPr>
            <p:ph type="title"/>
          </p:nvPr>
        </p:nvSpPr>
        <p:spPr>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 collagen rich ECM promotes cell migration and persistence</a:t>
            </a:r>
            <a:endParaRPr lang="en-US" dirty="0"/>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339" y="2530409"/>
            <a:ext cx="2794348" cy="2082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67275" y="2746763"/>
            <a:ext cx="453970" cy="369332"/>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539934"/>
            <a:ext cx="2746388" cy="2047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7458075" y="2822963"/>
            <a:ext cx="453970" cy="369332"/>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812643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152900" y="1942050"/>
            <a:ext cx="1463040" cy="110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2"/>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668969" y="1942050"/>
            <a:ext cx="1463040" cy="110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4"/>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187141" y="1942050"/>
            <a:ext cx="1463040" cy="110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flipH="1">
            <a:off x="5224481" y="2964577"/>
            <a:ext cx="36576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8"/>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152900" y="3081240"/>
            <a:ext cx="1463040" cy="112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8969" y="3081240"/>
            <a:ext cx="1463040" cy="1119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3"/>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87141" y="3081240"/>
            <a:ext cx="1463040" cy="1122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902536" y="2209832"/>
            <a:ext cx="369332" cy="637354"/>
          </a:xfrm>
          <a:prstGeom prst="rect">
            <a:avLst/>
          </a:prstGeom>
          <a:noFill/>
        </p:spPr>
        <p:txBody>
          <a:bodyPr vert="vert270" wrap="none" rtlCol="0">
            <a:spAutoFit/>
          </a:bodyPr>
          <a:lstStyle/>
          <a:p>
            <a:r>
              <a:rPr lang="en-US" sz="1200" dirty="0" smtClean="0">
                <a:latin typeface="Arial" pitchFamily="34" charset="0"/>
                <a:cs typeface="Arial" pitchFamily="34" charset="0"/>
              </a:rPr>
              <a:t>Hypoxic</a:t>
            </a:r>
            <a:endParaRPr lang="en-US" sz="1200" dirty="0">
              <a:latin typeface="Arial" pitchFamily="34" charset="0"/>
              <a:cs typeface="Arial" pitchFamily="34" charset="0"/>
            </a:endParaRPr>
          </a:p>
        </p:txBody>
      </p:sp>
      <p:sp>
        <p:nvSpPr>
          <p:cNvPr id="15" name="TextBox 14"/>
          <p:cNvSpPr txBox="1"/>
          <p:nvPr/>
        </p:nvSpPr>
        <p:spPr>
          <a:xfrm>
            <a:off x="928235" y="3254679"/>
            <a:ext cx="369332" cy="739946"/>
          </a:xfrm>
          <a:prstGeom prst="rect">
            <a:avLst/>
          </a:prstGeom>
          <a:noFill/>
        </p:spPr>
        <p:txBody>
          <a:bodyPr vert="vert270" wrap="none" rtlCol="0">
            <a:spAutoFit/>
          </a:bodyPr>
          <a:lstStyle/>
          <a:p>
            <a:r>
              <a:rPr lang="en-US" sz="1200" dirty="0" err="1" smtClean="0">
                <a:latin typeface="Arial" pitchFamily="34" charset="0"/>
                <a:cs typeface="Arial" pitchFamily="34" charset="0"/>
              </a:rPr>
              <a:t>Normoxic</a:t>
            </a:r>
            <a:endParaRPr lang="en-US" sz="1200" dirty="0">
              <a:latin typeface="Arial" pitchFamily="34" charset="0"/>
              <a:cs typeface="Arial" pitchFamily="34" charset="0"/>
            </a:endParaRPr>
          </a:p>
        </p:txBody>
      </p:sp>
      <p:pic>
        <p:nvPicPr>
          <p:cNvPr id="18" name="Picture 6"/>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26387" b="17222"/>
          <a:stretch/>
        </p:blipFill>
        <p:spPr bwMode="auto">
          <a:xfrm>
            <a:off x="5840630" y="1869925"/>
            <a:ext cx="1730436" cy="238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405633" y="1572718"/>
            <a:ext cx="990656" cy="369332"/>
          </a:xfrm>
          <a:prstGeom prst="rect">
            <a:avLst/>
          </a:prstGeom>
          <a:noFill/>
        </p:spPr>
        <p:txBody>
          <a:bodyPr wrap="none" rtlCol="0">
            <a:spAutoFit/>
          </a:bodyPr>
          <a:lstStyle/>
          <a:p>
            <a:r>
              <a:rPr lang="en-US" dirty="0" smtClean="0">
                <a:solidFill>
                  <a:srgbClr val="FF0000"/>
                </a:solidFill>
              </a:rPr>
              <a:t>Collagen</a:t>
            </a:r>
            <a:endParaRPr lang="en-US" dirty="0">
              <a:solidFill>
                <a:srgbClr val="FF0000"/>
              </a:solidFill>
            </a:endParaRPr>
          </a:p>
        </p:txBody>
      </p:sp>
      <p:sp>
        <p:nvSpPr>
          <p:cNvPr id="21" name="TextBox 20"/>
          <p:cNvSpPr txBox="1"/>
          <p:nvPr/>
        </p:nvSpPr>
        <p:spPr>
          <a:xfrm>
            <a:off x="2935900" y="1565336"/>
            <a:ext cx="883383" cy="369332"/>
          </a:xfrm>
          <a:prstGeom prst="rect">
            <a:avLst/>
          </a:prstGeom>
          <a:noFill/>
        </p:spPr>
        <p:txBody>
          <a:bodyPr wrap="none" rtlCol="0">
            <a:spAutoFit/>
          </a:bodyPr>
          <a:lstStyle/>
          <a:p>
            <a:r>
              <a:rPr lang="en-US" dirty="0" smtClean="0">
                <a:solidFill>
                  <a:srgbClr val="00B050"/>
                </a:solidFill>
              </a:rPr>
              <a:t>CMFDA</a:t>
            </a:r>
            <a:endParaRPr lang="en-US" dirty="0">
              <a:solidFill>
                <a:srgbClr val="00B050"/>
              </a:solidFill>
            </a:endParaRPr>
          </a:p>
        </p:txBody>
      </p:sp>
      <p:sp>
        <p:nvSpPr>
          <p:cNvPr id="22" name="TextBox 21"/>
          <p:cNvSpPr txBox="1"/>
          <p:nvPr/>
        </p:nvSpPr>
        <p:spPr>
          <a:xfrm>
            <a:off x="4378041" y="1595844"/>
            <a:ext cx="897875" cy="369332"/>
          </a:xfrm>
          <a:prstGeom prst="rect">
            <a:avLst/>
          </a:prstGeom>
          <a:noFill/>
        </p:spPr>
        <p:txBody>
          <a:bodyPr wrap="none" rtlCol="0">
            <a:spAutoFit/>
          </a:bodyPr>
          <a:lstStyle/>
          <a:p>
            <a:r>
              <a:rPr lang="en-US" dirty="0" smtClean="0"/>
              <a:t>Overlay</a:t>
            </a:r>
            <a:endParaRPr lang="en-US" dirty="0"/>
          </a:p>
        </p:txBody>
      </p:sp>
      <p:sp>
        <p:nvSpPr>
          <p:cNvPr id="24" name="Title 23"/>
          <p:cNvSpPr txBox="1">
            <a:spLocks noGrp="1"/>
          </p:cNvSpPr>
          <p:nvPr>
            <p:ph type="title"/>
          </p:nvPr>
        </p:nvSpPr>
        <p:spPr>
          <a:xfrm>
            <a:off x="488817" y="0"/>
            <a:ext cx="8229600" cy="1143000"/>
          </a:xfrm>
          <a:prstGeom prst="rect">
            <a:avLst/>
          </a:prstGeom>
          <a:noFill/>
        </p:spPr>
        <p:txBody>
          <a:bodyPr wrap="none" rtlCol="0">
            <a:spAutoFit/>
          </a:bodyPr>
          <a:lstStyle/>
          <a:p>
            <a:r>
              <a:rPr lang="en-US" sz="4000" dirty="0" smtClean="0"/>
              <a:t>Invasive Morphology</a:t>
            </a:r>
            <a:endParaRPr lang="en-US" sz="4000" dirty="0"/>
          </a:p>
        </p:txBody>
      </p:sp>
      <p:cxnSp>
        <p:nvCxnSpPr>
          <p:cNvPr id="3" name="Straight Connector 2"/>
          <p:cNvCxnSpPr/>
          <p:nvPr/>
        </p:nvCxnSpPr>
        <p:spPr>
          <a:xfrm>
            <a:off x="7542491" y="2071940"/>
            <a:ext cx="0" cy="20785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850152" y="4210049"/>
            <a:ext cx="1720913" cy="3905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5400000">
            <a:off x="6449086" y="3949850"/>
            <a:ext cx="369332" cy="637354"/>
          </a:xfrm>
          <a:prstGeom prst="rect">
            <a:avLst/>
          </a:prstGeom>
          <a:noFill/>
        </p:spPr>
        <p:txBody>
          <a:bodyPr vert="vert270" wrap="none" rtlCol="0">
            <a:spAutoFit/>
          </a:bodyPr>
          <a:lstStyle/>
          <a:p>
            <a:r>
              <a:rPr lang="en-US" sz="1200" dirty="0" smtClean="0">
                <a:solidFill>
                  <a:schemeClr val="bg1"/>
                </a:solidFill>
                <a:latin typeface="Arial" pitchFamily="34" charset="0"/>
                <a:cs typeface="Arial" pitchFamily="34" charset="0"/>
              </a:rPr>
              <a:t>Hypoxic</a:t>
            </a:r>
            <a:endParaRPr lang="en-US" sz="1200" dirty="0">
              <a:solidFill>
                <a:schemeClr val="bg1"/>
              </a:solidFill>
              <a:latin typeface="Arial" pitchFamily="34" charset="0"/>
              <a:cs typeface="Arial" pitchFamily="34" charset="0"/>
            </a:endParaRPr>
          </a:p>
        </p:txBody>
      </p:sp>
      <p:sp>
        <p:nvSpPr>
          <p:cNvPr id="23" name="TextBox 22"/>
          <p:cNvSpPr txBox="1"/>
          <p:nvPr/>
        </p:nvSpPr>
        <p:spPr>
          <a:xfrm rot="5400000">
            <a:off x="7090111" y="3893361"/>
            <a:ext cx="369332" cy="739946"/>
          </a:xfrm>
          <a:prstGeom prst="rect">
            <a:avLst/>
          </a:prstGeom>
          <a:noFill/>
        </p:spPr>
        <p:txBody>
          <a:bodyPr vert="vert270" wrap="none" rtlCol="0">
            <a:spAutoFit/>
          </a:bodyPr>
          <a:lstStyle/>
          <a:p>
            <a:r>
              <a:rPr lang="en-US" sz="1200" dirty="0" err="1" smtClean="0">
                <a:solidFill>
                  <a:schemeClr val="bg1"/>
                </a:solidFill>
                <a:latin typeface="Arial" pitchFamily="34" charset="0"/>
                <a:cs typeface="Arial" pitchFamily="34" charset="0"/>
              </a:rPr>
              <a:t>Normoxic</a:t>
            </a:r>
            <a:endParaRPr lang="en-US" sz="1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56712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349" y="1600200"/>
            <a:ext cx="8843962" cy="2865384"/>
          </a:xfrm>
        </p:spPr>
        <p:txBody>
          <a:bodyPr>
            <a:noAutofit/>
          </a:bodyPr>
          <a:lstStyle/>
          <a:p>
            <a:pPr>
              <a:spcBef>
                <a:spcPts val="0"/>
              </a:spcBef>
              <a:spcAft>
                <a:spcPts val="750"/>
              </a:spcAft>
              <a:buClr>
                <a:schemeClr val="tx1"/>
              </a:buClr>
            </a:pPr>
            <a:r>
              <a:rPr lang="en-US" sz="2400" b="1" dirty="0">
                <a:solidFill>
                  <a:srgbClr val="FF2F92"/>
                </a:solidFill>
                <a:latin typeface="Arial" charset="0"/>
                <a:ea typeface="Arial" charset="0"/>
                <a:cs typeface="Arial" charset="0"/>
              </a:rPr>
              <a:t>Most common cancer</a:t>
            </a:r>
            <a:r>
              <a:rPr lang="en-US" sz="2400" dirty="0">
                <a:solidFill>
                  <a:srgbClr val="FF2F92"/>
                </a:solidFill>
                <a:latin typeface="Arial" charset="0"/>
                <a:ea typeface="Arial" charset="0"/>
                <a:cs typeface="Arial" charset="0"/>
              </a:rPr>
              <a:t> </a:t>
            </a:r>
            <a:r>
              <a:rPr lang="en-US" sz="2400" dirty="0">
                <a:latin typeface="Arial" charset="0"/>
                <a:ea typeface="Arial" charset="0"/>
                <a:cs typeface="Arial" charset="0"/>
              </a:rPr>
              <a:t>in women in the U.S.</a:t>
            </a:r>
          </a:p>
          <a:p>
            <a:pPr>
              <a:spcBef>
                <a:spcPts val="0"/>
              </a:spcBef>
              <a:spcAft>
                <a:spcPts val="750"/>
              </a:spcAft>
              <a:buClr>
                <a:schemeClr val="tx1"/>
              </a:buClr>
            </a:pPr>
            <a:r>
              <a:rPr lang="en-US" sz="2400" b="1" dirty="0">
                <a:solidFill>
                  <a:srgbClr val="FF2F92"/>
                </a:solidFill>
                <a:latin typeface="Arial" charset="0"/>
                <a:ea typeface="Arial" charset="0"/>
                <a:cs typeface="Arial" charset="0"/>
              </a:rPr>
              <a:t>2</a:t>
            </a:r>
            <a:r>
              <a:rPr lang="en-US" sz="2400" b="1" baseline="30000" dirty="0">
                <a:solidFill>
                  <a:srgbClr val="FF2F92"/>
                </a:solidFill>
                <a:latin typeface="Arial" charset="0"/>
                <a:ea typeface="Arial" charset="0"/>
                <a:cs typeface="Arial" charset="0"/>
              </a:rPr>
              <a:t>nd</a:t>
            </a:r>
            <a:r>
              <a:rPr lang="en-US" sz="2400" dirty="0">
                <a:latin typeface="Arial" charset="0"/>
                <a:ea typeface="Arial" charset="0"/>
                <a:cs typeface="Arial" charset="0"/>
              </a:rPr>
              <a:t> leading cause of cancer-related death in women in the U.S.</a:t>
            </a:r>
          </a:p>
          <a:p>
            <a:pPr>
              <a:spcBef>
                <a:spcPts val="0"/>
              </a:spcBef>
              <a:spcAft>
                <a:spcPts val="750"/>
              </a:spcAft>
              <a:buClr>
                <a:schemeClr val="tx1"/>
              </a:buClr>
            </a:pPr>
            <a:r>
              <a:rPr lang="en-US" sz="2400" b="1" dirty="0">
                <a:solidFill>
                  <a:srgbClr val="FF2F92"/>
                </a:solidFill>
                <a:latin typeface="Arial" charset="0"/>
                <a:ea typeface="Arial" charset="0"/>
                <a:cs typeface="Arial" charset="0"/>
              </a:rPr>
              <a:t>1 in 8 </a:t>
            </a:r>
            <a:r>
              <a:rPr lang="en-US" sz="2400" dirty="0">
                <a:latin typeface="Arial" charset="0"/>
                <a:ea typeface="Arial" charset="0"/>
                <a:cs typeface="Arial" charset="0"/>
              </a:rPr>
              <a:t>women will be diagnosed with breast cancer in her lifetime</a:t>
            </a:r>
          </a:p>
          <a:p>
            <a:pPr>
              <a:spcBef>
                <a:spcPts val="0"/>
              </a:spcBef>
              <a:spcAft>
                <a:spcPts val="750"/>
              </a:spcAft>
              <a:buClr>
                <a:schemeClr val="tx1"/>
              </a:buClr>
            </a:pPr>
            <a:r>
              <a:rPr lang="en-US" sz="2400" dirty="0">
                <a:latin typeface="Arial" charset="0"/>
                <a:ea typeface="Arial" charset="0"/>
                <a:cs typeface="Arial" charset="0"/>
              </a:rPr>
              <a:t>In 2017, more than </a:t>
            </a:r>
            <a:r>
              <a:rPr lang="en-US" sz="2400" b="1" dirty="0">
                <a:solidFill>
                  <a:srgbClr val="FF2F92"/>
                </a:solidFill>
                <a:latin typeface="Arial" charset="0"/>
                <a:ea typeface="Arial" charset="0"/>
                <a:cs typeface="Arial" charset="0"/>
              </a:rPr>
              <a:t>250,000 new cases </a:t>
            </a:r>
            <a:r>
              <a:rPr lang="en-US" sz="2400" dirty="0">
                <a:latin typeface="Arial" charset="0"/>
                <a:ea typeface="Arial" charset="0"/>
                <a:cs typeface="Arial" charset="0"/>
              </a:rPr>
              <a:t>of invasive breast cancer are expected to be diagnosed among women </a:t>
            </a:r>
          </a:p>
          <a:p>
            <a:pPr>
              <a:spcBef>
                <a:spcPts val="0"/>
              </a:spcBef>
              <a:spcAft>
                <a:spcPts val="750"/>
              </a:spcAft>
              <a:buClr>
                <a:schemeClr val="tx1"/>
              </a:buClr>
            </a:pPr>
            <a:r>
              <a:rPr lang="en-US" sz="2400" dirty="0">
                <a:latin typeface="Arial" charset="0"/>
                <a:ea typeface="Arial" charset="0"/>
                <a:cs typeface="Arial" charset="0"/>
              </a:rPr>
              <a:t>In 2017, more than </a:t>
            </a:r>
            <a:r>
              <a:rPr lang="en-US" sz="2400" b="1" dirty="0">
                <a:solidFill>
                  <a:srgbClr val="FF2F92"/>
                </a:solidFill>
                <a:latin typeface="Arial" charset="0"/>
                <a:ea typeface="Arial" charset="0"/>
                <a:cs typeface="Arial" charset="0"/>
              </a:rPr>
              <a:t>40,000 women </a:t>
            </a:r>
            <a:r>
              <a:rPr lang="en-US" sz="2400" dirty="0">
                <a:latin typeface="Arial" charset="0"/>
                <a:ea typeface="Arial" charset="0"/>
                <a:cs typeface="Arial" charset="0"/>
              </a:rPr>
              <a:t>are expected to die from breast cancer</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75111" y="5257800"/>
            <a:ext cx="3993777" cy="1195877"/>
          </a:xfrm>
          <a:prstGeom prst="rect">
            <a:avLst/>
          </a:prstGeom>
        </p:spPr>
      </p:pic>
      <p:sp>
        <p:nvSpPr>
          <p:cNvPr id="5" name="Title 4"/>
          <p:cNvSpPr>
            <a:spLocks noGrp="1"/>
          </p:cNvSpPr>
          <p:nvPr>
            <p:ph type="title"/>
          </p:nvPr>
        </p:nvSpPr>
        <p:spPr/>
        <p:txBody>
          <a:bodyPr/>
          <a:lstStyle/>
          <a:p>
            <a:r>
              <a:rPr lang="en-US" dirty="0" smtClean="0"/>
              <a:t>Breast Cancer</a:t>
            </a:r>
            <a:endParaRPr lang="en-US" dirty="0"/>
          </a:p>
        </p:txBody>
      </p:sp>
    </p:spTree>
    <p:extLst>
      <p:ext uri="{BB962C8B-B14F-4D97-AF65-F5344CB8AC3E}">
        <p14:creationId xmlns:p14="http://schemas.microsoft.com/office/powerpoint/2010/main" val="3196715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09600"/>
            <a:ext cx="8610600" cy="4754563"/>
          </a:xfrm>
        </p:spPr>
        <p:txBody>
          <a:bodyPr>
            <a:normAutofit fontScale="85000" lnSpcReduction="20000"/>
          </a:bodyPr>
          <a:lstStyle/>
          <a:p>
            <a:pPr marL="0" indent="0">
              <a:buNone/>
            </a:pPr>
            <a:r>
              <a:rPr lang="en-US" dirty="0" smtClean="0"/>
              <a:t>Biologists may ask: What is the mechanism of enhanced collagen production?</a:t>
            </a:r>
          </a:p>
          <a:p>
            <a:pPr marL="0" indent="0">
              <a:buNone/>
            </a:pPr>
            <a:endParaRPr lang="en-US" dirty="0" smtClean="0"/>
          </a:p>
          <a:p>
            <a:pPr marL="0" indent="0">
              <a:buNone/>
            </a:pPr>
            <a:r>
              <a:rPr lang="en-US" dirty="0" smtClean="0"/>
              <a:t>Physicists may ask: How do changes in the microenvironment alter the physical properties of the tumor?</a:t>
            </a:r>
            <a:endParaRPr lang="en-US" dirty="0"/>
          </a:p>
          <a:p>
            <a:pPr marL="0" indent="0">
              <a:buNone/>
            </a:pPr>
            <a:endParaRPr lang="en-US" dirty="0"/>
          </a:p>
          <a:p>
            <a:pPr marL="0" indent="0">
              <a:buNone/>
            </a:pPr>
            <a:r>
              <a:rPr lang="en-US" dirty="0" smtClean="0"/>
              <a:t>Clinicians may ask: Is it important for tumor progression?</a:t>
            </a:r>
          </a:p>
          <a:p>
            <a:pPr marL="0" indent="0">
              <a:buNone/>
            </a:pPr>
            <a:endParaRPr lang="en-US" dirty="0"/>
          </a:p>
          <a:p>
            <a:pPr marL="0" indent="0">
              <a:buNone/>
            </a:pPr>
            <a:r>
              <a:rPr lang="en-US" dirty="0" smtClean="0"/>
              <a:t>Systems Biologists may ask: How can we integrate the many processes that are occurring concurrently?</a:t>
            </a:r>
          </a:p>
          <a:p>
            <a:pPr marL="0" indent="0">
              <a:buNone/>
            </a:pPr>
            <a:endParaRPr lang="en-US" dirty="0"/>
          </a:p>
        </p:txBody>
      </p:sp>
    </p:spTree>
    <p:extLst>
      <p:ext uri="{BB962C8B-B14F-4D97-AF65-F5344CB8AC3E}">
        <p14:creationId xmlns:p14="http://schemas.microsoft.com/office/powerpoint/2010/main" val="203116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759" y="559797"/>
            <a:ext cx="4877641" cy="1143000"/>
          </a:xfrm>
        </p:spPr>
        <p:txBody>
          <a:bodyPr>
            <a:noAutofit/>
          </a:bodyPr>
          <a:lstStyle/>
          <a:p>
            <a:r>
              <a:rPr lang="en-US" sz="4800" dirty="0" smtClean="0"/>
              <a:t>Where is the collagen?</a:t>
            </a:r>
            <a:endParaRPr lang="en-US" sz="4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365" y="272160"/>
            <a:ext cx="2392293" cy="2664749"/>
          </a:xfrm>
          <a:prstGeom prst="rect">
            <a:avLst/>
          </a:prstGeom>
        </p:spPr>
      </p:pic>
      <p:cxnSp>
        <p:nvCxnSpPr>
          <p:cNvPr id="5" name="Straight Arrow Connector 4"/>
          <p:cNvCxnSpPr/>
          <p:nvPr/>
        </p:nvCxnSpPr>
        <p:spPr>
          <a:xfrm flipH="1">
            <a:off x="2002660" y="1183747"/>
            <a:ext cx="165262" cy="190195"/>
          </a:xfrm>
          <a:prstGeom prst="straightConnector1">
            <a:avLst/>
          </a:prstGeom>
          <a:noFill/>
          <a:ln w="9525" cap="flat" cmpd="sng" algn="ctr">
            <a:solidFill>
              <a:sysClr val="windowText" lastClr="000000"/>
            </a:solidFill>
            <a:prstDash val="solid"/>
            <a:tailEnd type="arrow"/>
          </a:ln>
          <a:effectLst/>
        </p:spPr>
      </p:cxnSp>
      <p:cxnSp>
        <p:nvCxnSpPr>
          <p:cNvPr id="6" name="Straight Arrow Connector 5"/>
          <p:cNvCxnSpPr/>
          <p:nvPr/>
        </p:nvCxnSpPr>
        <p:spPr>
          <a:xfrm>
            <a:off x="2707493" y="1053885"/>
            <a:ext cx="278361" cy="526026"/>
          </a:xfrm>
          <a:prstGeom prst="straightConnector1">
            <a:avLst/>
          </a:prstGeom>
          <a:noFill/>
          <a:ln w="9525" cap="flat" cmpd="sng" algn="ctr">
            <a:solidFill>
              <a:sysClr val="windowText" lastClr="000000"/>
            </a:solidFill>
            <a:prstDash val="solid"/>
            <a:tailEnd type="arrow"/>
          </a:ln>
          <a:effectLst/>
        </p:spPr>
      </p:cxnSp>
      <p:cxnSp>
        <p:nvCxnSpPr>
          <p:cNvPr id="7" name="Straight Arrow Connector 6"/>
          <p:cNvCxnSpPr/>
          <p:nvPr/>
        </p:nvCxnSpPr>
        <p:spPr>
          <a:xfrm flipH="1">
            <a:off x="2359717" y="1250252"/>
            <a:ext cx="0" cy="731520"/>
          </a:xfrm>
          <a:prstGeom prst="straightConnector1">
            <a:avLst/>
          </a:prstGeom>
          <a:noFill/>
          <a:ln w="9525" cap="flat" cmpd="sng" algn="ctr">
            <a:solidFill>
              <a:sysClr val="windowText" lastClr="000000"/>
            </a:solidFill>
            <a:prstDash val="solid"/>
            <a:tailEnd type="arrow"/>
          </a:ln>
          <a:effectLst/>
        </p:spPr>
      </p:cxnSp>
      <p:sp>
        <p:nvSpPr>
          <p:cNvPr id="8" name="TextBox 7"/>
          <p:cNvSpPr txBox="1"/>
          <p:nvPr/>
        </p:nvSpPr>
        <p:spPr>
          <a:xfrm rot="3777052">
            <a:off x="2603187" y="1041707"/>
            <a:ext cx="782587" cy="338554"/>
          </a:xfrm>
          <a:prstGeom prst="rect">
            <a:avLst/>
          </a:prstGeom>
          <a:noFill/>
        </p:spPr>
        <p:txBody>
          <a:bodyPr wrap="none" rtlCol="0">
            <a:spAutoFit/>
          </a:bodyPr>
          <a:lstStyle/>
          <a:p>
            <a:pPr algn="ctr"/>
            <a:r>
              <a:rPr lang="en-US" sz="800" b="1" dirty="0" smtClean="0">
                <a:solidFill>
                  <a:prstClr val="black"/>
                </a:solidFill>
                <a:cs typeface="Arial" pitchFamily="34" charset="0"/>
              </a:rPr>
              <a:t>Conditioned</a:t>
            </a:r>
          </a:p>
          <a:p>
            <a:pPr algn="ctr"/>
            <a:r>
              <a:rPr lang="en-US" sz="800" b="1" dirty="0" smtClean="0">
                <a:solidFill>
                  <a:prstClr val="black"/>
                </a:solidFill>
                <a:cs typeface="Arial" pitchFamily="34" charset="0"/>
              </a:rPr>
              <a:t>Media</a:t>
            </a:r>
            <a:endParaRPr lang="en-US" sz="800" b="1" dirty="0">
              <a:solidFill>
                <a:prstClr val="black"/>
              </a:solidFill>
              <a:cs typeface="Arial" pitchFamily="34" charset="0"/>
            </a:endParaRPr>
          </a:p>
        </p:txBody>
      </p:sp>
      <p:sp>
        <p:nvSpPr>
          <p:cNvPr id="9" name="TextBox 8"/>
          <p:cNvSpPr txBox="1"/>
          <p:nvPr/>
        </p:nvSpPr>
        <p:spPr>
          <a:xfrm rot="5400000">
            <a:off x="2212342" y="1401228"/>
            <a:ext cx="524503" cy="276999"/>
          </a:xfrm>
          <a:prstGeom prst="rect">
            <a:avLst/>
          </a:prstGeom>
          <a:noFill/>
        </p:spPr>
        <p:txBody>
          <a:bodyPr wrap="none" rtlCol="0">
            <a:spAutoFit/>
          </a:bodyPr>
          <a:lstStyle/>
          <a:p>
            <a:r>
              <a:rPr lang="en-US" sz="1200" dirty="0" smtClean="0">
                <a:solidFill>
                  <a:prstClr val="black"/>
                </a:solidFill>
                <a:cs typeface="Arial" pitchFamily="34" charset="0"/>
              </a:rPr>
              <a:t>Cells</a:t>
            </a:r>
            <a:endParaRPr lang="en-US" sz="1200" dirty="0">
              <a:solidFill>
                <a:prstClr val="black"/>
              </a:solidFill>
              <a:cs typeface="Arial" pitchFamily="34" charset="0"/>
            </a:endParaRPr>
          </a:p>
        </p:txBody>
      </p:sp>
      <p:sp>
        <p:nvSpPr>
          <p:cNvPr id="10" name="TextBox 9"/>
          <p:cNvSpPr txBox="1"/>
          <p:nvPr/>
        </p:nvSpPr>
        <p:spPr>
          <a:xfrm rot="18508525">
            <a:off x="1774343" y="1061567"/>
            <a:ext cx="449162" cy="261610"/>
          </a:xfrm>
          <a:prstGeom prst="rect">
            <a:avLst/>
          </a:prstGeom>
          <a:noFill/>
        </p:spPr>
        <p:txBody>
          <a:bodyPr wrap="none" rtlCol="0">
            <a:spAutoFit/>
          </a:bodyPr>
          <a:lstStyle/>
          <a:p>
            <a:r>
              <a:rPr lang="en-US" sz="1100" b="1" dirty="0" smtClean="0">
                <a:solidFill>
                  <a:prstClr val="black"/>
                </a:solidFill>
                <a:latin typeface="Calibri"/>
              </a:rPr>
              <a:t>ECM</a:t>
            </a:r>
            <a:endParaRPr lang="en-US" sz="1100" b="1" dirty="0">
              <a:solidFill>
                <a:prstClr val="black"/>
              </a:solidFill>
              <a:latin typeface="Calibri"/>
            </a:endParaRPr>
          </a:p>
        </p:txBody>
      </p:sp>
      <p:sp>
        <p:nvSpPr>
          <p:cNvPr id="55" name="TextBox 54"/>
          <p:cNvSpPr txBox="1"/>
          <p:nvPr/>
        </p:nvSpPr>
        <p:spPr>
          <a:xfrm>
            <a:off x="7376789" y="4506325"/>
            <a:ext cx="1253660" cy="307777"/>
          </a:xfrm>
          <a:prstGeom prst="rect">
            <a:avLst/>
          </a:prstGeom>
          <a:noFill/>
        </p:spPr>
        <p:txBody>
          <a:bodyPr wrap="square" rtlCol="0">
            <a:spAutoFit/>
          </a:bodyPr>
          <a:lstStyle/>
          <a:p>
            <a:r>
              <a:rPr lang="en-US" sz="1400" dirty="0" smtClean="0">
                <a:latin typeface="Calibri"/>
              </a:rPr>
              <a:t>C1 α1</a:t>
            </a:r>
            <a:endParaRPr lang="en-US" sz="1400" dirty="0">
              <a:latin typeface="Calibri"/>
            </a:endParaRPr>
          </a:p>
        </p:txBody>
      </p:sp>
      <p:sp>
        <p:nvSpPr>
          <p:cNvPr id="56" name="TextBox 55"/>
          <p:cNvSpPr txBox="1"/>
          <p:nvPr/>
        </p:nvSpPr>
        <p:spPr>
          <a:xfrm>
            <a:off x="7385842" y="4264570"/>
            <a:ext cx="1253660" cy="307777"/>
          </a:xfrm>
          <a:prstGeom prst="rect">
            <a:avLst/>
          </a:prstGeom>
          <a:noFill/>
        </p:spPr>
        <p:txBody>
          <a:bodyPr wrap="square" rtlCol="0">
            <a:spAutoFit/>
          </a:bodyPr>
          <a:lstStyle/>
          <a:p>
            <a:r>
              <a:rPr lang="en-US" sz="1400" dirty="0" err="1" smtClean="0">
                <a:latin typeface="Calibri"/>
              </a:rPr>
              <a:t>pC</a:t>
            </a:r>
            <a:endParaRPr lang="en-US" sz="1400" dirty="0">
              <a:latin typeface="Calibri"/>
            </a:endParaRPr>
          </a:p>
        </p:txBody>
      </p:sp>
      <p:cxnSp>
        <p:nvCxnSpPr>
          <p:cNvPr id="57" name="Straight Connector 56"/>
          <p:cNvCxnSpPr/>
          <p:nvPr/>
        </p:nvCxnSpPr>
        <p:spPr>
          <a:xfrm>
            <a:off x="2181500" y="4015291"/>
            <a:ext cx="169094" cy="0"/>
          </a:xfrm>
          <a:prstGeom prst="line">
            <a:avLst/>
          </a:prstGeom>
          <a:noFill/>
          <a:ln w="12700" cap="flat" cmpd="sng" algn="ctr">
            <a:solidFill>
              <a:sysClr val="windowText" lastClr="000000"/>
            </a:solidFill>
            <a:prstDash val="solid"/>
          </a:ln>
          <a:effectLst/>
        </p:spPr>
      </p:cxnSp>
      <p:cxnSp>
        <p:nvCxnSpPr>
          <p:cNvPr id="58" name="Straight Connector 57"/>
          <p:cNvCxnSpPr/>
          <p:nvPr/>
        </p:nvCxnSpPr>
        <p:spPr>
          <a:xfrm>
            <a:off x="2181500" y="4271054"/>
            <a:ext cx="169094" cy="0"/>
          </a:xfrm>
          <a:prstGeom prst="line">
            <a:avLst/>
          </a:prstGeom>
          <a:noFill/>
          <a:ln w="12700" cap="flat" cmpd="sng" algn="ctr">
            <a:solidFill>
              <a:sysClr val="windowText" lastClr="000000"/>
            </a:solidFill>
            <a:prstDash val="solid"/>
          </a:ln>
          <a:effectLst/>
        </p:spPr>
      </p:cxnSp>
      <p:cxnSp>
        <p:nvCxnSpPr>
          <p:cNvPr id="59" name="Straight Connector 58"/>
          <p:cNvCxnSpPr/>
          <p:nvPr/>
        </p:nvCxnSpPr>
        <p:spPr>
          <a:xfrm>
            <a:off x="2181500" y="4558621"/>
            <a:ext cx="169094" cy="0"/>
          </a:xfrm>
          <a:prstGeom prst="line">
            <a:avLst/>
          </a:prstGeom>
          <a:noFill/>
          <a:ln w="12700" cap="flat" cmpd="sng" algn="ctr">
            <a:solidFill>
              <a:sysClr val="windowText" lastClr="000000"/>
            </a:solidFill>
            <a:prstDash val="solid"/>
          </a:ln>
          <a:effectLst/>
        </p:spPr>
      </p:cxnSp>
      <p:cxnSp>
        <p:nvCxnSpPr>
          <p:cNvPr id="60" name="Straight Connector 59"/>
          <p:cNvCxnSpPr/>
          <p:nvPr/>
        </p:nvCxnSpPr>
        <p:spPr>
          <a:xfrm>
            <a:off x="2181500" y="4766678"/>
            <a:ext cx="169094" cy="0"/>
          </a:xfrm>
          <a:prstGeom prst="line">
            <a:avLst/>
          </a:prstGeom>
          <a:noFill/>
          <a:ln w="12700" cap="flat" cmpd="sng" algn="ctr">
            <a:solidFill>
              <a:sysClr val="windowText" lastClr="000000"/>
            </a:solidFill>
            <a:prstDash val="solid"/>
          </a:ln>
          <a:effectLst/>
        </p:spPr>
      </p:cxnSp>
      <p:pic>
        <p:nvPicPr>
          <p:cNvPr id="61"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342644" y="3849179"/>
            <a:ext cx="1637391"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TextBox 61"/>
          <p:cNvSpPr txBox="1"/>
          <p:nvPr/>
        </p:nvSpPr>
        <p:spPr>
          <a:xfrm>
            <a:off x="2514600" y="5791200"/>
            <a:ext cx="1181990" cy="338554"/>
          </a:xfrm>
          <a:prstGeom prst="rect">
            <a:avLst/>
          </a:prstGeom>
          <a:noFill/>
        </p:spPr>
        <p:txBody>
          <a:bodyPr wrap="none" rtlCol="0">
            <a:spAutoFit/>
          </a:bodyPr>
          <a:lstStyle/>
          <a:p>
            <a:r>
              <a:rPr lang="en-US" sz="1600" dirty="0" smtClean="0">
                <a:latin typeface="Calibri"/>
              </a:rPr>
              <a:t>Intracellular</a:t>
            </a:r>
            <a:endParaRPr lang="en-US" sz="1600" dirty="0">
              <a:latin typeface="Calibri"/>
            </a:endParaRPr>
          </a:p>
        </p:txBody>
      </p:sp>
      <p:pic>
        <p:nvPicPr>
          <p:cNvPr id="63" name="Picture 4"/>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046093" y="3854132"/>
            <a:ext cx="1554480" cy="109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6248400" y="5791200"/>
            <a:ext cx="566950" cy="338554"/>
          </a:xfrm>
          <a:prstGeom prst="rect">
            <a:avLst/>
          </a:prstGeom>
          <a:noFill/>
        </p:spPr>
        <p:txBody>
          <a:bodyPr wrap="none" rtlCol="0">
            <a:spAutoFit/>
          </a:bodyPr>
          <a:lstStyle/>
          <a:p>
            <a:r>
              <a:rPr lang="en-US" sz="1600" dirty="0" smtClean="0">
                <a:latin typeface="Calibri"/>
              </a:rPr>
              <a:t>ECM</a:t>
            </a:r>
            <a:endParaRPr lang="en-US" sz="1600" dirty="0">
              <a:latin typeface="Calibri"/>
            </a:endParaRPr>
          </a:p>
        </p:txBody>
      </p:sp>
      <p:pic>
        <p:nvPicPr>
          <p:cNvPr id="65" name="Picture 5"/>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342643" y="4991492"/>
            <a:ext cx="1637391" cy="445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7376789" y="3858619"/>
            <a:ext cx="1227635" cy="307777"/>
          </a:xfrm>
          <a:prstGeom prst="rect">
            <a:avLst/>
          </a:prstGeom>
          <a:noFill/>
        </p:spPr>
        <p:txBody>
          <a:bodyPr wrap="square" rtlCol="0">
            <a:spAutoFit/>
          </a:bodyPr>
          <a:lstStyle/>
          <a:p>
            <a:r>
              <a:rPr lang="en-US" sz="1400" dirty="0" smtClean="0">
                <a:latin typeface="Calibri"/>
              </a:rPr>
              <a:t>Pro-C1 α1</a:t>
            </a:r>
            <a:endParaRPr lang="en-US" sz="1400" dirty="0">
              <a:latin typeface="Calibri"/>
            </a:endParaRPr>
          </a:p>
        </p:txBody>
      </p:sp>
      <p:sp>
        <p:nvSpPr>
          <p:cNvPr id="67" name="TextBox 66"/>
          <p:cNvSpPr txBox="1"/>
          <p:nvPr/>
        </p:nvSpPr>
        <p:spPr>
          <a:xfrm>
            <a:off x="7391400" y="4035623"/>
            <a:ext cx="626830" cy="307777"/>
          </a:xfrm>
          <a:prstGeom prst="rect">
            <a:avLst/>
          </a:prstGeom>
          <a:noFill/>
        </p:spPr>
        <p:txBody>
          <a:bodyPr wrap="square" rtlCol="0">
            <a:spAutoFit/>
          </a:bodyPr>
          <a:lstStyle/>
          <a:p>
            <a:r>
              <a:rPr lang="en-US" sz="1400" dirty="0" err="1" smtClean="0">
                <a:latin typeface="Calibri"/>
              </a:rPr>
              <a:t>pN</a:t>
            </a:r>
            <a:endParaRPr lang="en-US" sz="1400" dirty="0">
              <a:latin typeface="Calibri"/>
            </a:endParaRPr>
          </a:p>
        </p:txBody>
      </p:sp>
      <p:sp>
        <p:nvSpPr>
          <p:cNvPr id="68" name="TextBox 67"/>
          <p:cNvSpPr txBox="1"/>
          <p:nvPr/>
        </p:nvSpPr>
        <p:spPr>
          <a:xfrm>
            <a:off x="1913913" y="5043492"/>
            <a:ext cx="534121" cy="276999"/>
          </a:xfrm>
          <a:prstGeom prst="rect">
            <a:avLst/>
          </a:prstGeom>
          <a:noFill/>
        </p:spPr>
        <p:txBody>
          <a:bodyPr wrap="none" rtlCol="0">
            <a:spAutoFit/>
          </a:bodyPr>
          <a:lstStyle/>
          <a:p>
            <a:r>
              <a:rPr lang="en-US" sz="1200" dirty="0" smtClean="0">
                <a:latin typeface="Calibri"/>
              </a:rPr>
              <a:t>Ctrl --</a:t>
            </a:r>
            <a:endParaRPr lang="en-US" sz="1200" dirty="0">
              <a:latin typeface="Calibri"/>
            </a:endParaRPr>
          </a:p>
        </p:txBody>
      </p:sp>
      <p:sp>
        <p:nvSpPr>
          <p:cNvPr id="71" name="TextBox 70"/>
          <p:cNvSpPr txBox="1"/>
          <p:nvPr/>
        </p:nvSpPr>
        <p:spPr>
          <a:xfrm>
            <a:off x="2365810" y="3612936"/>
            <a:ext cx="540533" cy="338554"/>
          </a:xfrm>
          <a:prstGeom prst="rect">
            <a:avLst/>
          </a:prstGeom>
          <a:noFill/>
        </p:spPr>
        <p:txBody>
          <a:bodyPr wrap="none" rtlCol="0">
            <a:spAutoFit/>
          </a:bodyPr>
          <a:lstStyle/>
          <a:p>
            <a:r>
              <a:rPr lang="en-US" sz="1600" dirty="0" smtClean="0">
                <a:latin typeface="Calibri"/>
              </a:rPr>
              <a:t>20%</a:t>
            </a:r>
            <a:endParaRPr lang="en-US" sz="1600" dirty="0">
              <a:latin typeface="Calibri"/>
            </a:endParaRPr>
          </a:p>
        </p:txBody>
      </p:sp>
      <p:sp>
        <p:nvSpPr>
          <p:cNvPr id="72" name="TextBox 71"/>
          <p:cNvSpPr txBox="1"/>
          <p:nvPr/>
        </p:nvSpPr>
        <p:spPr>
          <a:xfrm>
            <a:off x="2787089" y="3614684"/>
            <a:ext cx="436338" cy="338554"/>
          </a:xfrm>
          <a:prstGeom prst="rect">
            <a:avLst/>
          </a:prstGeom>
          <a:noFill/>
        </p:spPr>
        <p:txBody>
          <a:bodyPr wrap="none" rtlCol="0">
            <a:spAutoFit/>
          </a:bodyPr>
          <a:lstStyle/>
          <a:p>
            <a:r>
              <a:rPr lang="en-US" sz="1600" dirty="0" smtClean="0">
                <a:latin typeface="Calibri"/>
              </a:rPr>
              <a:t>1%</a:t>
            </a:r>
            <a:endParaRPr lang="en-US" sz="1600" dirty="0">
              <a:latin typeface="Calibri"/>
            </a:endParaRPr>
          </a:p>
        </p:txBody>
      </p:sp>
      <p:sp>
        <p:nvSpPr>
          <p:cNvPr id="73" name="TextBox 72"/>
          <p:cNvSpPr txBox="1"/>
          <p:nvPr/>
        </p:nvSpPr>
        <p:spPr>
          <a:xfrm>
            <a:off x="3137316" y="3610040"/>
            <a:ext cx="540533" cy="338554"/>
          </a:xfrm>
          <a:prstGeom prst="rect">
            <a:avLst/>
          </a:prstGeom>
          <a:noFill/>
        </p:spPr>
        <p:txBody>
          <a:bodyPr wrap="none" rtlCol="0">
            <a:spAutoFit/>
          </a:bodyPr>
          <a:lstStyle/>
          <a:p>
            <a:r>
              <a:rPr lang="en-US" sz="1600" dirty="0" smtClean="0">
                <a:latin typeface="Calibri"/>
              </a:rPr>
              <a:t>20%</a:t>
            </a:r>
            <a:endParaRPr lang="en-US" sz="1600" dirty="0">
              <a:latin typeface="Calibri"/>
            </a:endParaRPr>
          </a:p>
        </p:txBody>
      </p:sp>
      <p:sp>
        <p:nvSpPr>
          <p:cNvPr id="74" name="TextBox 73"/>
          <p:cNvSpPr txBox="1"/>
          <p:nvPr/>
        </p:nvSpPr>
        <p:spPr>
          <a:xfrm>
            <a:off x="3558595" y="3611788"/>
            <a:ext cx="436338" cy="338554"/>
          </a:xfrm>
          <a:prstGeom prst="rect">
            <a:avLst/>
          </a:prstGeom>
          <a:noFill/>
        </p:spPr>
        <p:txBody>
          <a:bodyPr wrap="none" rtlCol="0">
            <a:spAutoFit/>
          </a:bodyPr>
          <a:lstStyle/>
          <a:p>
            <a:r>
              <a:rPr lang="en-US" sz="1600" dirty="0" smtClean="0">
                <a:latin typeface="Calibri"/>
              </a:rPr>
              <a:t>1%</a:t>
            </a:r>
            <a:endParaRPr lang="en-US" sz="1600" dirty="0">
              <a:latin typeface="Calibri"/>
            </a:endParaRPr>
          </a:p>
        </p:txBody>
      </p:sp>
      <p:pic>
        <p:nvPicPr>
          <p:cNvPr id="75"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5258" y="4991492"/>
            <a:ext cx="1563266" cy="448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1776869" y="3848320"/>
            <a:ext cx="458780" cy="307777"/>
          </a:xfrm>
          <a:prstGeom prst="rect">
            <a:avLst/>
          </a:prstGeom>
          <a:noFill/>
        </p:spPr>
        <p:txBody>
          <a:bodyPr wrap="none" rtlCol="0">
            <a:spAutoFit/>
          </a:bodyPr>
          <a:lstStyle/>
          <a:p>
            <a:r>
              <a:rPr lang="en-US" sz="1400" dirty="0" smtClean="0">
                <a:latin typeface="Calibri"/>
              </a:rPr>
              <a:t>170</a:t>
            </a:r>
            <a:endParaRPr lang="en-US" sz="1400" dirty="0">
              <a:latin typeface="Calibri"/>
            </a:endParaRPr>
          </a:p>
        </p:txBody>
      </p:sp>
      <p:sp>
        <p:nvSpPr>
          <p:cNvPr id="77" name="TextBox 76"/>
          <p:cNvSpPr txBox="1"/>
          <p:nvPr/>
        </p:nvSpPr>
        <p:spPr>
          <a:xfrm>
            <a:off x="1791249" y="4103364"/>
            <a:ext cx="458780" cy="307777"/>
          </a:xfrm>
          <a:prstGeom prst="rect">
            <a:avLst/>
          </a:prstGeom>
          <a:noFill/>
        </p:spPr>
        <p:txBody>
          <a:bodyPr wrap="none" rtlCol="0">
            <a:spAutoFit/>
          </a:bodyPr>
          <a:lstStyle/>
          <a:p>
            <a:r>
              <a:rPr lang="en-US" sz="1400" dirty="0" smtClean="0">
                <a:latin typeface="Calibri"/>
              </a:rPr>
              <a:t>130</a:t>
            </a:r>
            <a:endParaRPr lang="en-US" sz="1400" dirty="0">
              <a:latin typeface="Calibri"/>
            </a:endParaRPr>
          </a:p>
        </p:txBody>
      </p:sp>
      <p:sp>
        <p:nvSpPr>
          <p:cNvPr id="78" name="TextBox 77"/>
          <p:cNvSpPr txBox="1"/>
          <p:nvPr/>
        </p:nvSpPr>
        <p:spPr>
          <a:xfrm>
            <a:off x="1806472" y="4382329"/>
            <a:ext cx="458780" cy="307777"/>
          </a:xfrm>
          <a:prstGeom prst="rect">
            <a:avLst/>
          </a:prstGeom>
          <a:noFill/>
        </p:spPr>
        <p:txBody>
          <a:bodyPr wrap="none" rtlCol="0">
            <a:spAutoFit/>
          </a:bodyPr>
          <a:lstStyle/>
          <a:p>
            <a:r>
              <a:rPr lang="en-US" sz="1400" dirty="0" smtClean="0">
                <a:latin typeface="Calibri"/>
              </a:rPr>
              <a:t>100</a:t>
            </a:r>
            <a:endParaRPr lang="en-US" sz="1400" dirty="0">
              <a:latin typeface="Calibri"/>
            </a:endParaRPr>
          </a:p>
        </p:txBody>
      </p:sp>
      <p:sp>
        <p:nvSpPr>
          <p:cNvPr id="79" name="TextBox 78"/>
          <p:cNvSpPr txBox="1"/>
          <p:nvPr/>
        </p:nvSpPr>
        <p:spPr>
          <a:xfrm>
            <a:off x="1889911" y="4612789"/>
            <a:ext cx="367408" cy="307777"/>
          </a:xfrm>
          <a:prstGeom prst="rect">
            <a:avLst/>
          </a:prstGeom>
          <a:noFill/>
        </p:spPr>
        <p:txBody>
          <a:bodyPr wrap="none" rtlCol="0">
            <a:spAutoFit/>
          </a:bodyPr>
          <a:lstStyle/>
          <a:p>
            <a:r>
              <a:rPr lang="en-US" sz="1400" dirty="0" smtClean="0">
                <a:latin typeface="Calibri"/>
              </a:rPr>
              <a:t>70</a:t>
            </a:r>
            <a:endParaRPr lang="en-US" sz="1400" dirty="0">
              <a:latin typeface="Calibri"/>
            </a:endParaRPr>
          </a:p>
        </p:txBody>
      </p:sp>
      <p:sp>
        <p:nvSpPr>
          <p:cNvPr id="82" name="TextBox 81"/>
          <p:cNvSpPr txBox="1"/>
          <p:nvPr/>
        </p:nvSpPr>
        <p:spPr>
          <a:xfrm>
            <a:off x="5827024" y="3608563"/>
            <a:ext cx="540533" cy="338554"/>
          </a:xfrm>
          <a:prstGeom prst="rect">
            <a:avLst/>
          </a:prstGeom>
          <a:noFill/>
        </p:spPr>
        <p:txBody>
          <a:bodyPr wrap="none" rtlCol="0">
            <a:spAutoFit/>
          </a:bodyPr>
          <a:lstStyle/>
          <a:p>
            <a:r>
              <a:rPr lang="en-US" sz="1600" dirty="0" smtClean="0">
                <a:latin typeface="Calibri"/>
              </a:rPr>
              <a:t>20%</a:t>
            </a:r>
            <a:endParaRPr lang="en-US" sz="1600" dirty="0">
              <a:latin typeface="Calibri"/>
            </a:endParaRPr>
          </a:p>
        </p:txBody>
      </p:sp>
      <p:sp>
        <p:nvSpPr>
          <p:cNvPr id="83" name="TextBox 82"/>
          <p:cNvSpPr txBox="1"/>
          <p:nvPr/>
        </p:nvSpPr>
        <p:spPr>
          <a:xfrm>
            <a:off x="6248303" y="3610311"/>
            <a:ext cx="436338" cy="338554"/>
          </a:xfrm>
          <a:prstGeom prst="rect">
            <a:avLst/>
          </a:prstGeom>
          <a:noFill/>
        </p:spPr>
        <p:txBody>
          <a:bodyPr wrap="none" rtlCol="0">
            <a:spAutoFit/>
          </a:bodyPr>
          <a:lstStyle/>
          <a:p>
            <a:r>
              <a:rPr lang="en-US" sz="1600" dirty="0" smtClean="0">
                <a:latin typeface="Calibri"/>
              </a:rPr>
              <a:t>1%</a:t>
            </a:r>
            <a:endParaRPr lang="en-US" sz="1600" dirty="0">
              <a:latin typeface="Calibri"/>
            </a:endParaRPr>
          </a:p>
        </p:txBody>
      </p:sp>
      <p:sp>
        <p:nvSpPr>
          <p:cNvPr id="84" name="TextBox 83"/>
          <p:cNvSpPr txBox="1"/>
          <p:nvPr/>
        </p:nvSpPr>
        <p:spPr>
          <a:xfrm>
            <a:off x="6598530" y="3605667"/>
            <a:ext cx="540533" cy="338554"/>
          </a:xfrm>
          <a:prstGeom prst="rect">
            <a:avLst/>
          </a:prstGeom>
          <a:noFill/>
        </p:spPr>
        <p:txBody>
          <a:bodyPr wrap="none" rtlCol="0">
            <a:spAutoFit/>
          </a:bodyPr>
          <a:lstStyle/>
          <a:p>
            <a:r>
              <a:rPr lang="en-US" sz="1600" dirty="0" smtClean="0">
                <a:latin typeface="Calibri"/>
              </a:rPr>
              <a:t>20%</a:t>
            </a:r>
            <a:endParaRPr lang="en-US" sz="1600" dirty="0">
              <a:latin typeface="Calibri"/>
            </a:endParaRPr>
          </a:p>
        </p:txBody>
      </p:sp>
      <p:sp>
        <p:nvSpPr>
          <p:cNvPr id="85" name="TextBox 84"/>
          <p:cNvSpPr txBox="1"/>
          <p:nvPr/>
        </p:nvSpPr>
        <p:spPr>
          <a:xfrm>
            <a:off x="7019809" y="3607415"/>
            <a:ext cx="436338" cy="338554"/>
          </a:xfrm>
          <a:prstGeom prst="rect">
            <a:avLst/>
          </a:prstGeom>
          <a:noFill/>
        </p:spPr>
        <p:txBody>
          <a:bodyPr wrap="none" rtlCol="0">
            <a:spAutoFit/>
          </a:bodyPr>
          <a:lstStyle/>
          <a:p>
            <a:r>
              <a:rPr lang="en-US" sz="1600" dirty="0" smtClean="0">
                <a:latin typeface="Calibri"/>
              </a:rPr>
              <a:t>1%</a:t>
            </a:r>
            <a:endParaRPr lang="en-US" sz="1600" dirty="0">
              <a:latin typeface="Calibri"/>
            </a:endParaRPr>
          </a:p>
        </p:txBody>
      </p:sp>
      <p:pic>
        <p:nvPicPr>
          <p:cNvPr id="86" name="Picture 10"/>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l="7599" t="11990"/>
          <a:stretch/>
        </p:blipFill>
        <p:spPr bwMode="auto">
          <a:xfrm>
            <a:off x="5688964" y="4991492"/>
            <a:ext cx="1779524" cy="44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7887" y="5480044"/>
            <a:ext cx="1622148"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TextBox 87"/>
          <p:cNvSpPr txBox="1"/>
          <p:nvPr/>
        </p:nvSpPr>
        <p:spPr>
          <a:xfrm>
            <a:off x="1975259" y="5513321"/>
            <a:ext cx="482824" cy="276999"/>
          </a:xfrm>
          <a:prstGeom prst="rect">
            <a:avLst/>
          </a:prstGeom>
          <a:noFill/>
        </p:spPr>
        <p:txBody>
          <a:bodyPr wrap="none" rtlCol="0">
            <a:spAutoFit/>
          </a:bodyPr>
          <a:lstStyle/>
          <a:p>
            <a:r>
              <a:rPr lang="en-US" sz="1200" dirty="0" smtClean="0">
                <a:latin typeface="Calibri"/>
              </a:rPr>
              <a:t>FN --</a:t>
            </a:r>
            <a:endParaRPr lang="en-US" sz="1200" dirty="0">
              <a:latin typeface="Calibri"/>
            </a:endParaRPr>
          </a:p>
        </p:txBody>
      </p:sp>
      <p:grpSp>
        <p:nvGrpSpPr>
          <p:cNvPr id="3" name="Group 2"/>
          <p:cNvGrpSpPr/>
          <p:nvPr/>
        </p:nvGrpSpPr>
        <p:grpSpPr>
          <a:xfrm>
            <a:off x="2470268" y="3313392"/>
            <a:ext cx="4844932" cy="380246"/>
            <a:chOff x="2470268" y="3124200"/>
            <a:chExt cx="4844932" cy="380246"/>
          </a:xfrm>
        </p:grpSpPr>
        <p:sp>
          <p:nvSpPr>
            <p:cNvPr id="69" name="TextBox 42"/>
            <p:cNvSpPr txBox="1">
              <a:spLocks noChangeArrowheads="1"/>
            </p:cNvSpPr>
            <p:nvPr/>
          </p:nvSpPr>
          <p:spPr bwMode="auto">
            <a:xfrm>
              <a:off x="3228106" y="3124200"/>
              <a:ext cx="689612" cy="369332"/>
            </a:xfrm>
            <a:prstGeom prst="rect">
              <a:avLst/>
            </a:prstGeom>
            <a:noFill/>
            <a:ln w="9525">
              <a:noFill/>
              <a:miter lim="800000"/>
              <a:headEnd/>
              <a:tailEnd/>
            </a:ln>
          </p:spPr>
          <p:txBody>
            <a:bodyPr wrap="none">
              <a:spAutoFit/>
            </a:bodyPr>
            <a:lstStyle/>
            <a:p>
              <a:pPr algn="ctr"/>
              <a:r>
                <a:rPr lang="en-US" u="sng" dirty="0" smtClean="0">
                  <a:cs typeface="Arial" pitchFamily="34" charset="0"/>
                </a:rPr>
                <a:t>sh1</a:t>
              </a:r>
              <a:r>
                <a:rPr lang="el-GR" u="sng" dirty="0" smtClean="0">
                  <a:cs typeface="Arial" pitchFamily="34" charset="0"/>
                </a:rPr>
                <a:t>α</a:t>
              </a:r>
              <a:endParaRPr lang="en-US" u="sng" dirty="0">
                <a:cs typeface="Arial" pitchFamily="34" charset="0"/>
              </a:endParaRPr>
            </a:p>
          </p:txBody>
        </p:sp>
        <p:sp>
          <p:nvSpPr>
            <p:cNvPr id="70" name="TextBox 42"/>
            <p:cNvSpPr txBox="1">
              <a:spLocks noChangeArrowheads="1"/>
            </p:cNvSpPr>
            <p:nvPr/>
          </p:nvSpPr>
          <p:spPr bwMode="auto">
            <a:xfrm>
              <a:off x="2470268" y="3127231"/>
              <a:ext cx="736100" cy="369332"/>
            </a:xfrm>
            <a:prstGeom prst="rect">
              <a:avLst/>
            </a:prstGeom>
            <a:noFill/>
            <a:ln w="9525">
              <a:noFill/>
              <a:miter lim="800000"/>
              <a:headEnd/>
              <a:tailEnd/>
            </a:ln>
          </p:spPr>
          <p:txBody>
            <a:bodyPr wrap="none">
              <a:spAutoFit/>
            </a:bodyPr>
            <a:lstStyle/>
            <a:p>
              <a:pPr algn="ctr"/>
              <a:r>
                <a:rPr lang="en-US" u="sng" dirty="0" err="1" smtClean="0">
                  <a:cs typeface="Arial" pitchFamily="34" charset="0"/>
                </a:rPr>
                <a:t>shEV</a:t>
              </a:r>
              <a:endParaRPr lang="en-US" u="sng" dirty="0">
                <a:cs typeface="Arial" pitchFamily="34" charset="0"/>
              </a:endParaRPr>
            </a:p>
          </p:txBody>
        </p:sp>
        <p:sp>
          <p:nvSpPr>
            <p:cNvPr id="80" name="TextBox 42"/>
            <p:cNvSpPr txBox="1">
              <a:spLocks noChangeArrowheads="1"/>
            </p:cNvSpPr>
            <p:nvPr/>
          </p:nvSpPr>
          <p:spPr bwMode="auto">
            <a:xfrm>
              <a:off x="6625588" y="3135114"/>
              <a:ext cx="689612" cy="369332"/>
            </a:xfrm>
            <a:prstGeom prst="rect">
              <a:avLst/>
            </a:prstGeom>
            <a:noFill/>
            <a:ln w="9525">
              <a:noFill/>
              <a:miter lim="800000"/>
              <a:headEnd/>
              <a:tailEnd/>
            </a:ln>
          </p:spPr>
          <p:txBody>
            <a:bodyPr wrap="none">
              <a:spAutoFit/>
            </a:bodyPr>
            <a:lstStyle/>
            <a:p>
              <a:pPr algn="ctr"/>
              <a:r>
                <a:rPr lang="en-US" u="sng" dirty="0" smtClean="0">
                  <a:cs typeface="Arial" pitchFamily="34" charset="0"/>
                </a:rPr>
                <a:t>sh1</a:t>
              </a:r>
              <a:r>
                <a:rPr lang="el-GR" u="sng" dirty="0" smtClean="0">
                  <a:cs typeface="Arial" pitchFamily="34" charset="0"/>
                </a:rPr>
                <a:t>α</a:t>
              </a:r>
              <a:endParaRPr lang="en-US" u="sng" dirty="0">
                <a:cs typeface="Arial" pitchFamily="34" charset="0"/>
              </a:endParaRPr>
            </a:p>
          </p:txBody>
        </p:sp>
        <p:sp>
          <p:nvSpPr>
            <p:cNvPr id="81" name="TextBox 42"/>
            <p:cNvSpPr txBox="1">
              <a:spLocks noChangeArrowheads="1"/>
            </p:cNvSpPr>
            <p:nvPr/>
          </p:nvSpPr>
          <p:spPr bwMode="auto">
            <a:xfrm>
              <a:off x="5867750" y="3135114"/>
              <a:ext cx="736100" cy="369332"/>
            </a:xfrm>
            <a:prstGeom prst="rect">
              <a:avLst/>
            </a:prstGeom>
            <a:noFill/>
            <a:ln w="9525">
              <a:noFill/>
              <a:miter lim="800000"/>
              <a:headEnd/>
              <a:tailEnd/>
            </a:ln>
          </p:spPr>
          <p:txBody>
            <a:bodyPr wrap="none">
              <a:spAutoFit/>
            </a:bodyPr>
            <a:lstStyle/>
            <a:p>
              <a:pPr algn="ctr"/>
              <a:r>
                <a:rPr lang="en-US" u="sng" dirty="0" err="1" smtClean="0">
                  <a:cs typeface="Arial" pitchFamily="34" charset="0"/>
                </a:rPr>
                <a:t>shEV</a:t>
              </a:r>
              <a:endParaRPr lang="en-US" u="sng" dirty="0">
                <a:cs typeface="Arial" pitchFamily="34" charset="0"/>
              </a:endParaRPr>
            </a:p>
          </p:txBody>
        </p:sp>
        <p:sp>
          <p:nvSpPr>
            <p:cNvPr id="89" name="TextBox 42"/>
            <p:cNvSpPr txBox="1">
              <a:spLocks noChangeArrowheads="1"/>
            </p:cNvSpPr>
            <p:nvPr/>
          </p:nvSpPr>
          <p:spPr bwMode="auto">
            <a:xfrm>
              <a:off x="4851073" y="3135114"/>
              <a:ext cx="689612" cy="369332"/>
            </a:xfrm>
            <a:prstGeom prst="rect">
              <a:avLst/>
            </a:prstGeom>
            <a:noFill/>
            <a:ln w="9525">
              <a:noFill/>
              <a:miter lim="800000"/>
              <a:headEnd/>
              <a:tailEnd/>
            </a:ln>
          </p:spPr>
          <p:txBody>
            <a:bodyPr wrap="none">
              <a:spAutoFit/>
            </a:bodyPr>
            <a:lstStyle/>
            <a:p>
              <a:pPr algn="ctr"/>
              <a:r>
                <a:rPr lang="en-US" u="sng" dirty="0" smtClean="0">
                  <a:cs typeface="Arial" pitchFamily="34" charset="0"/>
                </a:rPr>
                <a:t>sh1</a:t>
              </a:r>
              <a:r>
                <a:rPr lang="el-GR" u="sng" dirty="0" smtClean="0">
                  <a:cs typeface="Arial" pitchFamily="34" charset="0"/>
                </a:rPr>
                <a:t>α</a:t>
              </a:r>
              <a:endParaRPr lang="en-US" u="sng" dirty="0">
                <a:cs typeface="Arial" pitchFamily="34" charset="0"/>
              </a:endParaRPr>
            </a:p>
          </p:txBody>
        </p:sp>
        <p:sp>
          <p:nvSpPr>
            <p:cNvPr id="90" name="TextBox 42"/>
            <p:cNvSpPr txBox="1">
              <a:spLocks noChangeArrowheads="1"/>
            </p:cNvSpPr>
            <p:nvPr/>
          </p:nvSpPr>
          <p:spPr bwMode="auto">
            <a:xfrm>
              <a:off x="4093235" y="3135114"/>
              <a:ext cx="736100" cy="369332"/>
            </a:xfrm>
            <a:prstGeom prst="rect">
              <a:avLst/>
            </a:prstGeom>
            <a:noFill/>
            <a:ln w="9525">
              <a:noFill/>
              <a:miter lim="800000"/>
              <a:headEnd/>
              <a:tailEnd/>
            </a:ln>
          </p:spPr>
          <p:txBody>
            <a:bodyPr wrap="none">
              <a:spAutoFit/>
            </a:bodyPr>
            <a:lstStyle/>
            <a:p>
              <a:pPr algn="ctr"/>
              <a:r>
                <a:rPr lang="en-US" u="sng" dirty="0" err="1" smtClean="0">
                  <a:cs typeface="Arial" pitchFamily="34" charset="0"/>
                </a:rPr>
                <a:t>shEV</a:t>
              </a:r>
              <a:endParaRPr lang="en-US" u="sng" dirty="0">
                <a:cs typeface="Arial" pitchFamily="34" charset="0"/>
              </a:endParaRPr>
            </a:p>
          </p:txBody>
        </p:sp>
      </p:grpSp>
      <p:sp>
        <p:nvSpPr>
          <p:cNvPr id="91" name="TextBox 90"/>
          <p:cNvSpPr txBox="1"/>
          <p:nvPr/>
        </p:nvSpPr>
        <p:spPr>
          <a:xfrm>
            <a:off x="4036743" y="3609550"/>
            <a:ext cx="495649" cy="307777"/>
          </a:xfrm>
          <a:prstGeom prst="rect">
            <a:avLst/>
          </a:prstGeom>
          <a:noFill/>
        </p:spPr>
        <p:txBody>
          <a:bodyPr wrap="none" rtlCol="0">
            <a:spAutoFit/>
          </a:bodyPr>
          <a:lstStyle/>
          <a:p>
            <a:r>
              <a:rPr lang="en-US" sz="1400" dirty="0" smtClean="0">
                <a:latin typeface="Calibri"/>
              </a:rPr>
              <a:t>20%</a:t>
            </a:r>
            <a:endParaRPr lang="en-US" sz="1400" dirty="0">
              <a:latin typeface="Calibri"/>
            </a:endParaRPr>
          </a:p>
        </p:txBody>
      </p:sp>
      <p:sp>
        <p:nvSpPr>
          <p:cNvPr id="92" name="TextBox 91"/>
          <p:cNvSpPr txBox="1"/>
          <p:nvPr/>
        </p:nvSpPr>
        <p:spPr>
          <a:xfrm>
            <a:off x="4458022" y="3611298"/>
            <a:ext cx="404278" cy="307777"/>
          </a:xfrm>
          <a:prstGeom prst="rect">
            <a:avLst/>
          </a:prstGeom>
          <a:noFill/>
        </p:spPr>
        <p:txBody>
          <a:bodyPr wrap="none" rtlCol="0">
            <a:spAutoFit/>
          </a:bodyPr>
          <a:lstStyle/>
          <a:p>
            <a:r>
              <a:rPr lang="en-US" sz="1400" dirty="0" smtClean="0">
                <a:latin typeface="Calibri"/>
              </a:rPr>
              <a:t>1%</a:t>
            </a:r>
            <a:endParaRPr lang="en-US" sz="1400" dirty="0">
              <a:latin typeface="Calibri"/>
            </a:endParaRPr>
          </a:p>
        </p:txBody>
      </p:sp>
      <p:sp>
        <p:nvSpPr>
          <p:cNvPr id="93" name="TextBox 92"/>
          <p:cNvSpPr txBox="1"/>
          <p:nvPr/>
        </p:nvSpPr>
        <p:spPr>
          <a:xfrm>
            <a:off x="4824015" y="3606654"/>
            <a:ext cx="495649" cy="307777"/>
          </a:xfrm>
          <a:prstGeom prst="rect">
            <a:avLst/>
          </a:prstGeom>
          <a:noFill/>
        </p:spPr>
        <p:txBody>
          <a:bodyPr wrap="none" rtlCol="0">
            <a:spAutoFit/>
          </a:bodyPr>
          <a:lstStyle/>
          <a:p>
            <a:r>
              <a:rPr lang="en-US" sz="1400" dirty="0" smtClean="0">
                <a:latin typeface="Calibri"/>
              </a:rPr>
              <a:t>20%</a:t>
            </a:r>
            <a:endParaRPr lang="en-US" sz="1400" dirty="0">
              <a:latin typeface="Calibri"/>
            </a:endParaRPr>
          </a:p>
        </p:txBody>
      </p:sp>
      <p:sp>
        <p:nvSpPr>
          <p:cNvPr id="94" name="TextBox 93"/>
          <p:cNvSpPr txBox="1"/>
          <p:nvPr/>
        </p:nvSpPr>
        <p:spPr>
          <a:xfrm>
            <a:off x="5213762" y="3608402"/>
            <a:ext cx="404278" cy="307777"/>
          </a:xfrm>
          <a:prstGeom prst="rect">
            <a:avLst/>
          </a:prstGeom>
          <a:noFill/>
        </p:spPr>
        <p:txBody>
          <a:bodyPr wrap="none" rtlCol="0">
            <a:spAutoFit/>
          </a:bodyPr>
          <a:lstStyle/>
          <a:p>
            <a:r>
              <a:rPr lang="en-US" sz="1400" dirty="0" smtClean="0">
                <a:latin typeface="Calibri"/>
              </a:rPr>
              <a:t>1%</a:t>
            </a:r>
            <a:endParaRPr lang="en-US" sz="1400" dirty="0">
              <a:latin typeface="Calibri"/>
            </a:endParaRPr>
          </a:p>
        </p:txBody>
      </p:sp>
      <p:pic>
        <p:nvPicPr>
          <p:cNvPr id="95" name="Picture 2"/>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rot="10800000">
            <a:off x="5689080" y="5480044"/>
            <a:ext cx="1779408" cy="37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45258" y="5480044"/>
            <a:ext cx="1553024" cy="385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3"/>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89946" y="3847537"/>
            <a:ext cx="1778541" cy="1093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TextBox 97"/>
          <p:cNvSpPr txBox="1"/>
          <p:nvPr/>
        </p:nvSpPr>
        <p:spPr>
          <a:xfrm>
            <a:off x="3933743" y="5790320"/>
            <a:ext cx="1781257" cy="338554"/>
          </a:xfrm>
          <a:prstGeom prst="rect">
            <a:avLst/>
          </a:prstGeom>
          <a:noFill/>
        </p:spPr>
        <p:txBody>
          <a:bodyPr wrap="none" rtlCol="0">
            <a:spAutoFit/>
          </a:bodyPr>
          <a:lstStyle/>
          <a:p>
            <a:r>
              <a:rPr lang="en-US" sz="1600" dirty="0" smtClean="0">
                <a:latin typeface="Calibri"/>
              </a:rPr>
              <a:t>Conditioned Media</a:t>
            </a:r>
            <a:endParaRPr lang="en-US" sz="1600" dirty="0">
              <a:latin typeface="Calibri"/>
            </a:endParaRPr>
          </a:p>
        </p:txBody>
      </p:sp>
    </p:spTree>
    <p:extLst>
      <p:ext uri="{BB962C8B-B14F-4D97-AF65-F5344CB8AC3E}">
        <p14:creationId xmlns:p14="http://schemas.microsoft.com/office/powerpoint/2010/main" val="4796167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284" y="1066800"/>
            <a:ext cx="5391143"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00400" y="6550223"/>
            <a:ext cx="3728906" cy="307777"/>
          </a:xfrm>
          <a:prstGeom prst="rect">
            <a:avLst/>
          </a:prstGeom>
        </p:spPr>
        <p:txBody>
          <a:bodyPr wrap="none">
            <a:spAutoFit/>
          </a:bodyPr>
          <a:lstStyle/>
          <a:p>
            <a:pPr algn="r"/>
            <a:r>
              <a:rPr lang="en-US" sz="1400" dirty="0" smtClean="0"/>
              <a:t>Gilkes, D.M. </a:t>
            </a:r>
            <a:r>
              <a:rPr lang="en-US" sz="1400" i="1" dirty="0" smtClean="0"/>
              <a:t>et al. Nat Reviews Cancer </a:t>
            </a:r>
            <a:r>
              <a:rPr lang="en-US" sz="1400" dirty="0" smtClean="0"/>
              <a:t>2014</a:t>
            </a:r>
            <a:endParaRPr lang="en-US" sz="1400" dirty="0"/>
          </a:p>
        </p:txBody>
      </p:sp>
      <p:sp>
        <p:nvSpPr>
          <p:cNvPr id="5" name="Title 1"/>
          <p:cNvSpPr>
            <a:spLocks noGrp="1"/>
          </p:cNvSpPr>
          <p:nvPr>
            <p:ph type="title"/>
          </p:nvPr>
        </p:nvSpPr>
        <p:spPr>
          <a:xfrm>
            <a:off x="565738" y="-228600"/>
            <a:ext cx="8229600" cy="1143000"/>
          </a:xfrm>
        </p:spPr>
        <p:txBody>
          <a:bodyPr/>
          <a:lstStyle/>
          <a:p>
            <a:r>
              <a:rPr lang="en-US" dirty="0" smtClean="0"/>
              <a:t>Collagen Biogenesis</a:t>
            </a:r>
            <a:endParaRPr lang="en-US" dirty="0"/>
          </a:p>
        </p:txBody>
      </p:sp>
    </p:spTree>
    <p:extLst>
      <p:ext uri="{BB962C8B-B14F-4D97-AF65-F5344CB8AC3E}">
        <p14:creationId xmlns:p14="http://schemas.microsoft.com/office/powerpoint/2010/main" val="19117136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499" y="152400"/>
            <a:ext cx="8229600" cy="1143000"/>
          </a:xfrm>
        </p:spPr>
        <p:txBody>
          <a:bodyPr>
            <a:normAutofit fontScale="90000"/>
          </a:bodyPr>
          <a:lstStyle/>
          <a:p>
            <a:r>
              <a:rPr lang="en-US" dirty="0"/>
              <a:t>HIF-1</a:t>
            </a:r>
            <a:r>
              <a:rPr lang="el-GR" dirty="0"/>
              <a:t>α </a:t>
            </a:r>
            <a:r>
              <a:rPr lang="en-US" dirty="0" smtClean="0"/>
              <a:t>promotes collagen hydroxylase expression</a:t>
            </a:r>
            <a:endParaRPr lang="en-US" dirty="0"/>
          </a:p>
        </p:txBody>
      </p:sp>
      <p:grpSp>
        <p:nvGrpSpPr>
          <p:cNvPr id="3" name="Group 2"/>
          <p:cNvGrpSpPr/>
          <p:nvPr/>
        </p:nvGrpSpPr>
        <p:grpSpPr>
          <a:xfrm>
            <a:off x="1193772" y="2088140"/>
            <a:ext cx="6917609" cy="1993304"/>
            <a:chOff x="1193772" y="2088140"/>
            <a:chExt cx="6917609" cy="1916486"/>
          </a:xfrm>
        </p:grpSpPr>
        <p:pic>
          <p:nvPicPr>
            <p:cNvPr id="12" name="Picture 1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1182" t="17195" r="-98366" b="65460"/>
            <a:stretch/>
          </p:blipFill>
          <p:spPr bwMode="auto">
            <a:xfrm>
              <a:off x="2358223" y="2091274"/>
              <a:ext cx="488404" cy="27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0"/>
            <p:cNvPicPr>
              <a:picLocks noChangeAspect="1" noChangeArrowheads="1"/>
            </p:cNvPicPr>
            <p:nvPr/>
          </p:nvPicPr>
          <p:blipFill>
            <a:blip r:embed="rId4" cstate="print"/>
            <a:srcRect r="14806"/>
            <a:stretch>
              <a:fillRect/>
            </a:stretch>
          </p:blipFill>
          <p:spPr bwMode="auto">
            <a:xfrm>
              <a:off x="1193772" y="2358706"/>
              <a:ext cx="2235228" cy="1645920"/>
            </a:xfrm>
            <a:prstGeom prst="rect">
              <a:avLst/>
            </a:prstGeom>
            <a:noFill/>
            <a:ln w="9525">
              <a:noFill/>
              <a:miter lim="800000"/>
              <a:headEnd/>
              <a:tailEnd/>
            </a:ln>
          </p:spPr>
        </p:pic>
        <p:pic>
          <p:nvPicPr>
            <p:cNvPr id="16" name="Picture 8"/>
            <p:cNvPicPr>
              <a:picLocks noChangeAspect="1" noChangeArrowheads="1"/>
            </p:cNvPicPr>
            <p:nvPr/>
          </p:nvPicPr>
          <p:blipFill>
            <a:blip r:embed="rId5" cstate="print"/>
            <a:srcRect r="11979"/>
            <a:stretch>
              <a:fillRect/>
            </a:stretch>
          </p:blipFill>
          <p:spPr bwMode="auto">
            <a:xfrm>
              <a:off x="3469710" y="2358706"/>
              <a:ext cx="2309389" cy="1645920"/>
            </a:xfrm>
            <a:prstGeom prst="rect">
              <a:avLst/>
            </a:prstGeom>
            <a:noFill/>
            <a:ln w="9525">
              <a:noFill/>
              <a:miter lim="800000"/>
              <a:headEnd/>
              <a:tailEnd/>
            </a:ln>
          </p:spPr>
        </p:pic>
        <p:sp>
          <p:nvSpPr>
            <p:cNvPr id="17" name="TextBox 16"/>
            <p:cNvSpPr txBox="1"/>
            <p:nvPr/>
          </p:nvSpPr>
          <p:spPr>
            <a:xfrm>
              <a:off x="1782878" y="2453392"/>
              <a:ext cx="362600"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18" name="TextBox 17"/>
            <p:cNvSpPr txBox="1"/>
            <p:nvPr/>
          </p:nvSpPr>
          <p:spPr>
            <a:xfrm>
              <a:off x="2679564" y="2753951"/>
              <a:ext cx="362600"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19" name="TextBox 18"/>
            <p:cNvSpPr txBox="1"/>
            <p:nvPr/>
          </p:nvSpPr>
          <p:spPr>
            <a:xfrm>
              <a:off x="2207820" y="3306121"/>
              <a:ext cx="439544"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pic>
          <p:nvPicPr>
            <p:cNvPr id="20" name="Picture 7"/>
            <p:cNvPicPr>
              <a:picLocks noChangeAspect="1" noChangeArrowheads="1"/>
            </p:cNvPicPr>
            <p:nvPr/>
          </p:nvPicPr>
          <p:blipFill>
            <a:blip r:embed="rId6" cstate="print"/>
            <a:srcRect l="17515" t="11622" r="33145" b="73617"/>
            <a:stretch>
              <a:fillRect/>
            </a:stretch>
          </p:blipFill>
          <p:spPr bwMode="auto">
            <a:xfrm>
              <a:off x="4022613" y="2088140"/>
              <a:ext cx="1450466" cy="274320"/>
            </a:xfrm>
            <a:prstGeom prst="rect">
              <a:avLst/>
            </a:prstGeom>
            <a:noFill/>
            <a:ln w="9525">
              <a:noFill/>
              <a:miter lim="800000"/>
              <a:headEnd/>
              <a:tailEnd/>
            </a:ln>
          </p:spPr>
        </p:pic>
        <p:sp>
          <p:nvSpPr>
            <p:cNvPr id="21" name="TextBox 20"/>
            <p:cNvSpPr txBox="1"/>
            <p:nvPr/>
          </p:nvSpPr>
          <p:spPr>
            <a:xfrm>
              <a:off x="4479916" y="3596754"/>
              <a:ext cx="362600"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pic>
          <p:nvPicPr>
            <p:cNvPr id="22" name="Picture 9"/>
            <p:cNvPicPr>
              <a:picLocks noChangeAspect="1" noChangeArrowheads="1"/>
            </p:cNvPicPr>
            <p:nvPr/>
          </p:nvPicPr>
          <p:blipFill>
            <a:blip r:embed="rId7" cstate="print"/>
            <a:srcRect r="13347"/>
            <a:stretch>
              <a:fillRect/>
            </a:stretch>
          </p:blipFill>
          <p:spPr bwMode="auto">
            <a:xfrm>
              <a:off x="5816833" y="2358706"/>
              <a:ext cx="2273507" cy="1645920"/>
            </a:xfrm>
            <a:prstGeom prst="rect">
              <a:avLst/>
            </a:prstGeom>
            <a:noFill/>
            <a:ln w="9525">
              <a:noFill/>
              <a:miter lim="800000"/>
              <a:headEnd/>
              <a:tailEnd/>
            </a:ln>
          </p:spPr>
        </p:pic>
        <p:sp>
          <p:nvSpPr>
            <p:cNvPr id="23" name="TextBox 22"/>
            <p:cNvSpPr txBox="1"/>
            <p:nvPr/>
          </p:nvSpPr>
          <p:spPr>
            <a:xfrm>
              <a:off x="3048000" y="3031010"/>
              <a:ext cx="439544"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24" name="TextBox 23"/>
            <p:cNvSpPr txBox="1"/>
            <p:nvPr/>
          </p:nvSpPr>
          <p:spPr>
            <a:xfrm>
              <a:off x="4025335" y="2748296"/>
              <a:ext cx="362600"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25" name="TextBox 24"/>
            <p:cNvSpPr txBox="1"/>
            <p:nvPr/>
          </p:nvSpPr>
          <p:spPr>
            <a:xfrm>
              <a:off x="4922021" y="3048855"/>
              <a:ext cx="362600"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26" name="TextBox 25"/>
            <p:cNvSpPr txBox="1"/>
            <p:nvPr/>
          </p:nvSpPr>
          <p:spPr>
            <a:xfrm>
              <a:off x="4426527" y="3327893"/>
              <a:ext cx="439544"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27" name="TextBox 26"/>
            <p:cNvSpPr txBox="1"/>
            <p:nvPr/>
          </p:nvSpPr>
          <p:spPr>
            <a:xfrm>
              <a:off x="5338947" y="3171539"/>
              <a:ext cx="439544"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28" name="TextBox 27"/>
            <p:cNvSpPr txBox="1"/>
            <p:nvPr/>
          </p:nvSpPr>
          <p:spPr>
            <a:xfrm>
              <a:off x="4925881" y="2876945"/>
              <a:ext cx="362600"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29" name="TextBox 28"/>
            <p:cNvSpPr txBox="1"/>
            <p:nvPr/>
          </p:nvSpPr>
          <p:spPr>
            <a:xfrm>
              <a:off x="6377880" y="2690283"/>
              <a:ext cx="362600"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30" name="TextBox 29"/>
            <p:cNvSpPr txBox="1"/>
            <p:nvPr/>
          </p:nvSpPr>
          <p:spPr>
            <a:xfrm>
              <a:off x="7274566" y="2872092"/>
              <a:ext cx="362600"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31" name="TextBox 30"/>
            <p:cNvSpPr txBox="1"/>
            <p:nvPr/>
          </p:nvSpPr>
          <p:spPr>
            <a:xfrm>
              <a:off x="6771292" y="3256647"/>
              <a:ext cx="439544"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sp>
          <p:nvSpPr>
            <p:cNvPr id="32" name="TextBox 31"/>
            <p:cNvSpPr txBox="1"/>
            <p:nvPr/>
          </p:nvSpPr>
          <p:spPr>
            <a:xfrm>
              <a:off x="7671837" y="3219036"/>
              <a:ext cx="439544" cy="276999"/>
            </a:xfrm>
            <a:prstGeom prst="rect">
              <a:avLst/>
            </a:prstGeom>
            <a:noFill/>
          </p:spPr>
          <p:txBody>
            <a:bodyPr wrap="none" rtlCol="0">
              <a:spAutoFit/>
            </a:bodyPr>
            <a:lstStyle/>
            <a:p>
              <a:r>
                <a:rPr lang="en-US" sz="1200" dirty="0" smtClean="0">
                  <a:solidFill>
                    <a:prstClr val="black"/>
                  </a:solidFill>
                  <a:cs typeface="Arial" pitchFamily="34" charset="0"/>
                </a:rPr>
                <a:t>###</a:t>
              </a:r>
              <a:endParaRPr lang="en-US" sz="1200" dirty="0">
                <a:solidFill>
                  <a:prstClr val="black"/>
                </a:solidFill>
                <a:cs typeface="Arial" pitchFamily="34" charset="0"/>
              </a:endParaRPr>
            </a:p>
          </p:txBody>
        </p:sp>
      </p:grpSp>
    </p:spTree>
    <p:extLst>
      <p:ext uri="{BB962C8B-B14F-4D97-AF65-F5344CB8AC3E}">
        <p14:creationId xmlns:p14="http://schemas.microsoft.com/office/powerpoint/2010/main" val="22819408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Box 2"/>
          <p:cNvSpPr txBox="1"/>
          <p:nvPr/>
        </p:nvSpPr>
        <p:spPr>
          <a:xfrm>
            <a:off x="2667000" y="2895600"/>
            <a:ext cx="894797" cy="369332"/>
          </a:xfrm>
          <a:prstGeom prst="rect">
            <a:avLst/>
          </a:prstGeom>
          <a:noFill/>
        </p:spPr>
        <p:txBody>
          <a:bodyPr wrap="none" rtlCol="0">
            <a:spAutoFit/>
          </a:bodyPr>
          <a:lstStyle/>
          <a:p>
            <a:r>
              <a:rPr lang="en-US" dirty="0" smtClean="0"/>
              <a:t>HIF-1</a:t>
            </a:r>
            <a:r>
              <a:rPr lang="el-GR" dirty="0" smtClean="0"/>
              <a:t>α</a:t>
            </a:r>
            <a:endParaRPr lang="en-US" dirty="0"/>
          </a:p>
        </p:txBody>
      </p:sp>
      <p:sp>
        <p:nvSpPr>
          <p:cNvPr id="4" name="TextBox 3"/>
          <p:cNvSpPr txBox="1"/>
          <p:nvPr/>
        </p:nvSpPr>
        <p:spPr>
          <a:xfrm>
            <a:off x="685800" y="2895600"/>
            <a:ext cx="1210588" cy="369332"/>
          </a:xfrm>
          <a:prstGeom prst="rect">
            <a:avLst/>
          </a:prstGeom>
          <a:noFill/>
        </p:spPr>
        <p:txBody>
          <a:bodyPr wrap="none" rtlCol="0">
            <a:spAutoFit/>
          </a:bodyPr>
          <a:lstStyle/>
          <a:p>
            <a:r>
              <a:rPr lang="en-US" dirty="0" smtClean="0"/>
              <a:t>HYPOXIA</a:t>
            </a:r>
            <a:endParaRPr lang="en-US" dirty="0"/>
          </a:p>
        </p:txBody>
      </p:sp>
      <p:cxnSp>
        <p:nvCxnSpPr>
          <p:cNvPr id="6" name="Straight Arrow Connector 5"/>
          <p:cNvCxnSpPr/>
          <p:nvPr/>
        </p:nvCxnSpPr>
        <p:spPr>
          <a:xfrm>
            <a:off x="1981200" y="3080266"/>
            <a:ext cx="609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585245" y="3080266"/>
            <a:ext cx="8578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2000" y="2618601"/>
            <a:ext cx="941283" cy="923330"/>
          </a:xfrm>
          <a:prstGeom prst="rect">
            <a:avLst/>
          </a:prstGeom>
          <a:noFill/>
        </p:spPr>
        <p:txBody>
          <a:bodyPr wrap="none" rtlCol="0">
            <a:spAutoFit/>
          </a:bodyPr>
          <a:lstStyle/>
          <a:p>
            <a:r>
              <a:rPr lang="en-US" dirty="0" smtClean="0"/>
              <a:t>P4HA1</a:t>
            </a:r>
          </a:p>
          <a:p>
            <a:r>
              <a:rPr lang="en-US" dirty="0" smtClean="0"/>
              <a:t>P4HA2</a:t>
            </a:r>
          </a:p>
          <a:p>
            <a:r>
              <a:rPr lang="en-US" dirty="0" smtClean="0"/>
              <a:t>PLOD2</a:t>
            </a:r>
            <a:endParaRPr lang="en-US" dirty="0"/>
          </a:p>
        </p:txBody>
      </p:sp>
      <p:cxnSp>
        <p:nvCxnSpPr>
          <p:cNvPr id="12" name="Straight Arrow Connector 11"/>
          <p:cNvCxnSpPr/>
          <p:nvPr/>
        </p:nvCxnSpPr>
        <p:spPr>
          <a:xfrm>
            <a:off x="5638800" y="3080266"/>
            <a:ext cx="609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53200" y="2618601"/>
            <a:ext cx="1287532" cy="923330"/>
          </a:xfrm>
          <a:prstGeom prst="rect">
            <a:avLst/>
          </a:prstGeom>
          <a:noFill/>
        </p:spPr>
        <p:txBody>
          <a:bodyPr wrap="none" rtlCol="0">
            <a:spAutoFit/>
          </a:bodyPr>
          <a:lstStyle/>
          <a:p>
            <a:r>
              <a:rPr lang="en-US" dirty="0" smtClean="0"/>
              <a:t>Enhanced </a:t>
            </a:r>
          </a:p>
          <a:p>
            <a:r>
              <a:rPr lang="en-US" dirty="0" smtClean="0"/>
              <a:t>Collagen </a:t>
            </a:r>
          </a:p>
          <a:p>
            <a:r>
              <a:rPr lang="en-US" dirty="0" smtClean="0"/>
              <a:t>Production</a:t>
            </a:r>
            <a:endParaRPr lang="en-US" dirty="0"/>
          </a:p>
        </p:txBody>
      </p:sp>
      <p:grpSp>
        <p:nvGrpSpPr>
          <p:cNvPr id="18" name="Group 17"/>
          <p:cNvGrpSpPr/>
          <p:nvPr/>
        </p:nvGrpSpPr>
        <p:grpSpPr>
          <a:xfrm>
            <a:off x="4648200" y="2362200"/>
            <a:ext cx="805051" cy="1447800"/>
            <a:chOff x="4648200" y="2362200"/>
            <a:chExt cx="805051" cy="1447800"/>
          </a:xfrm>
        </p:grpSpPr>
        <p:cxnSp>
          <p:nvCxnSpPr>
            <p:cNvPr id="15" name="Straight Connector 14"/>
            <p:cNvCxnSpPr/>
            <p:nvPr/>
          </p:nvCxnSpPr>
          <p:spPr>
            <a:xfrm>
              <a:off x="4648200" y="2362200"/>
              <a:ext cx="76200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648200" y="2362200"/>
              <a:ext cx="805051"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2316143" y="4431396"/>
            <a:ext cx="4237057" cy="646331"/>
          </a:xfrm>
          <a:prstGeom prst="rect">
            <a:avLst/>
          </a:prstGeom>
          <a:noFill/>
        </p:spPr>
        <p:txBody>
          <a:bodyPr wrap="none" rtlCol="0">
            <a:spAutoFit/>
          </a:bodyPr>
          <a:lstStyle/>
          <a:p>
            <a:r>
              <a:rPr lang="en-US" sz="3600" dirty="0" smtClean="0"/>
              <a:t>Clinical Relevance?</a:t>
            </a:r>
            <a:endParaRPr lang="en-US" sz="3600" dirty="0"/>
          </a:p>
        </p:txBody>
      </p:sp>
    </p:spTree>
    <p:extLst>
      <p:ext uri="{BB962C8B-B14F-4D97-AF65-F5344CB8AC3E}">
        <p14:creationId xmlns:p14="http://schemas.microsoft.com/office/powerpoint/2010/main" val="30484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model for metastasis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2846" b="53963"/>
          <a:stretch/>
        </p:blipFill>
        <p:spPr>
          <a:xfrm>
            <a:off x="5808233" y="1600200"/>
            <a:ext cx="1460026" cy="1528142"/>
          </a:xfrm>
          <a:prstGeom prst="rect">
            <a:avLst/>
          </a:prstGeom>
        </p:spPr>
      </p:pic>
      <p:sp>
        <p:nvSpPr>
          <p:cNvPr id="6" name="TextBox 5"/>
          <p:cNvSpPr txBox="1"/>
          <p:nvPr/>
        </p:nvSpPr>
        <p:spPr>
          <a:xfrm>
            <a:off x="7268259" y="2457648"/>
            <a:ext cx="1185133" cy="646331"/>
          </a:xfrm>
          <a:prstGeom prst="rect">
            <a:avLst/>
          </a:prstGeom>
          <a:noFill/>
        </p:spPr>
        <p:txBody>
          <a:bodyPr wrap="none" rtlCol="0">
            <a:spAutoFit/>
          </a:bodyPr>
          <a:lstStyle/>
          <a:p>
            <a:r>
              <a:rPr lang="en-US" dirty="0" smtClean="0"/>
              <a:t>Lung</a:t>
            </a:r>
          </a:p>
          <a:p>
            <a:r>
              <a:rPr lang="en-US" dirty="0" smtClean="0"/>
              <a:t>Metastasis</a:t>
            </a:r>
            <a:endParaRPr lang="en-US" dirty="0"/>
          </a:p>
        </p:txBody>
      </p:sp>
      <p:sp>
        <p:nvSpPr>
          <p:cNvPr id="7" name="TextBox 6"/>
          <p:cNvSpPr txBox="1"/>
          <p:nvPr/>
        </p:nvSpPr>
        <p:spPr>
          <a:xfrm>
            <a:off x="5788676" y="5715000"/>
            <a:ext cx="1194751" cy="646331"/>
          </a:xfrm>
          <a:prstGeom prst="rect">
            <a:avLst/>
          </a:prstGeom>
          <a:noFill/>
        </p:spPr>
        <p:txBody>
          <a:bodyPr wrap="none" rtlCol="0">
            <a:spAutoFit/>
          </a:bodyPr>
          <a:lstStyle/>
          <a:p>
            <a:r>
              <a:rPr lang="en-US" dirty="0" smtClean="0"/>
              <a:t>Lymphatic </a:t>
            </a:r>
          </a:p>
          <a:p>
            <a:r>
              <a:rPr lang="en-US" dirty="0" smtClean="0"/>
              <a:t>Metastasis</a:t>
            </a:r>
            <a:endParaRPr lang="en-US" dirty="0"/>
          </a:p>
        </p:txBody>
      </p:sp>
      <p:pic>
        <p:nvPicPr>
          <p:cNvPr id="8"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2681" t="9386" r="2674" b="5576"/>
          <a:stretch/>
        </p:blipFill>
        <p:spPr bwMode="auto">
          <a:xfrm>
            <a:off x="475034" y="1371600"/>
            <a:ext cx="4674127" cy="2967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8233" y="3503887"/>
            <a:ext cx="1554480" cy="132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668469" y="4350857"/>
            <a:ext cx="629916" cy="369332"/>
          </a:xfrm>
          <a:prstGeom prst="rect">
            <a:avLst/>
          </a:prstGeom>
          <a:noFill/>
        </p:spPr>
        <p:txBody>
          <a:bodyPr wrap="none" rtlCol="0">
            <a:spAutoFit/>
          </a:bodyPr>
          <a:lstStyle/>
          <a:p>
            <a:r>
              <a:rPr lang="en-US" dirty="0" smtClean="0"/>
              <a:t>CTCs</a:t>
            </a:r>
            <a:endParaRPr lang="en-US" dirty="0"/>
          </a:p>
        </p:txBody>
      </p:sp>
      <p:pic>
        <p:nvPicPr>
          <p:cNvPr id="1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1923" y="5059351"/>
            <a:ext cx="1957387" cy="1597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1000" y="4309019"/>
            <a:ext cx="4339650" cy="369332"/>
          </a:xfrm>
          <a:prstGeom prst="rect">
            <a:avLst/>
          </a:prstGeom>
          <a:noFill/>
        </p:spPr>
        <p:txBody>
          <a:bodyPr wrap="none" rtlCol="0">
            <a:spAutoFit/>
          </a:bodyPr>
          <a:lstStyle/>
          <a:p>
            <a:r>
              <a:rPr lang="en-US" dirty="0" smtClean="0"/>
              <a:t>Severe </a:t>
            </a:r>
            <a:r>
              <a:rPr lang="en-US" dirty="0"/>
              <a:t>Combined </a:t>
            </a:r>
            <a:r>
              <a:rPr lang="en-US" dirty="0" err="1" smtClean="0"/>
              <a:t>Immunodeficient</a:t>
            </a:r>
            <a:r>
              <a:rPr lang="en-US" dirty="0" smtClean="0"/>
              <a:t> Mice</a:t>
            </a:r>
            <a:endParaRPr lang="en-US" dirty="0"/>
          </a:p>
        </p:txBody>
      </p:sp>
      <p:sp>
        <p:nvSpPr>
          <p:cNvPr id="12" name="TextBox 11"/>
          <p:cNvSpPr txBox="1"/>
          <p:nvPr/>
        </p:nvSpPr>
        <p:spPr>
          <a:xfrm>
            <a:off x="475034" y="5391834"/>
            <a:ext cx="2172390" cy="646331"/>
          </a:xfrm>
          <a:prstGeom prst="rect">
            <a:avLst/>
          </a:prstGeom>
          <a:noFill/>
        </p:spPr>
        <p:txBody>
          <a:bodyPr wrap="none" rtlCol="0">
            <a:spAutoFit/>
          </a:bodyPr>
          <a:lstStyle/>
          <a:p>
            <a:r>
              <a:rPr lang="en-US" dirty="0" smtClean="0"/>
              <a:t>MDA-MB-231 cells </a:t>
            </a:r>
          </a:p>
          <a:p>
            <a:r>
              <a:rPr lang="en-US" dirty="0" smtClean="0"/>
              <a:t>(TNBC, basal)</a:t>
            </a:r>
            <a:endParaRPr lang="en-US" dirty="0"/>
          </a:p>
        </p:txBody>
      </p:sp>
    </p:spTree>
    <p:extLst>
      <p:ext uri="{BB962C8B-B14F-4D97-AF65-F5344CB8AC3E}">
        <p14:creationId xmlns:p14="http://schemas.microsoft.com/office/powerpoint/2010/main" val="3793284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Collagen </a:t>
            </a:r>
            <a:r>
              <a:rPr lang="en-US" dirty="0" err="1"/>
              <a:t>p</a:t>
            </a:r>
            <a:r>
              <a:rPr lang="en-US" dirty="0" err="1" smtClean="0"/>
              <a:t>rolyl</a:t>
            </a:r>
            <a:r>
              <a:rPr lang="en-US" dirty="0" smtClean="0"/>
              <a:t> </a:t>
            </a:r>
            <a:r>
              <a:rPr lang="en-US" dirty="0"/>
              <a:t>h</a:t>
            </a:r>
            <a:r>
              <a:rPr lang="en-US" dirty="0" smtClean="0"/>
              <a:t>ydroxylase KD prevents pulmonary metastasis</a:t>
            </a:r>
            <a:endParaRPr lang="en-US" dirty="0"/>
          </a:p>
        </p:txBody>
      </p:sp>
      <p:cxnSp>
        <p:nvCxnSpPr>
          <p:cNvPr id="37" name="Straight Connector 38"/>
          <p:cNvCxnSpPr>
            <a:cxnSpLocks noChangeShapeType="1"/>
          </p:cNvCxnSpPr>
          <p:nvPr/>
        </p:nvCxnSpPr>
        <p:spPr bwMode="auto">
          <a:xfrm>
            <a:off x="4008219" y="465340"/>
            <a:ext cx="1066800" cy="0"/>
          </a:xfrm>
          <a:prstGeom prst="line">
            <a:avLst/>
          </a:prstGeom>
          <a:noFill/>
          <a:ln w="9525" algn="ctr">
            <a:noFill/>
            <a:round/>
            <a:headEnd/>
            <a:tailEnd/>
          </a:ln>
        </p:spPr>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32619"/>
            <a:ext cx="2341563"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3177486" y="1791213"/>
            <a:ext cx="2863501" cy="4228587"/>
            <a:chOff x="4887488" y="1715012"/>
            <a:chExt cx="2863501" cy="4228587"/>
          </a:xfrm>
        </p:grpSpPr>
        <p:sp>
          <p:nvSpPr>
            <p:cNvPr id="46" name="TextBox 45"/>
            <p:cNvSpPr txBox="1"/>
            <p:nvPr/>
          </p:nvSpPr>
          <p:spPr>
            <a:xfrm rot="16200000">
              <a:off x="4646211" y="2936260"/>
              <a:ext cx="780983" cy="276999"/>
            </a:xfrm>
            <a:prstGeom prst="rect">
              <a:avLst/>
            </a:prstGeom>
            <a:noFill/>
          </p:spPr>
          <p:txBody>
            <a:bodyPr wrap="none" rtlCol="0">
              <a:spAutoFit/>
            </a:bodyPr>
            <a:lstStyle/>
            <a:p>
              <a:r>
                <a:rPr lang="en-US" sz="1200" dirty="0" smtClean="0">
                  <a:latin typeface="Arial" pitchFamily="34" charset="0"/>
                  <a:cs typeface="Arial" pitchFamily="34" charset="0"/>
                </a:rPr>
                <a:t>shHA1-1</a:t>
              </a:r>
              <a:endParaRPr lang="en-US" sz="1200" dirty="0">
                <a:latin typeface="Arial" pitchFamily="34" charset="0"/>
                <a:cs typeface="Arial" pitchFamily="34" charset="0"/>
              </a:endParaRPr>
            </a:p>
          </p:txBody>
        </p:sp>
        <p:sp>
          <p:nvSpPr>
            <p:cNvPr id="47" name="TextBox 46"/>
            <p:cNvSpPr txBox="1"/>
            <p:nvPr/>
          </p:nvSpPr>
          <p:spPr>
            <a:xfrm rot="16200000">
              <a:off x="4635506" y="4548864"/>
              <a:ext cx="780983" cy="276999"/>
            </a:xfrm>
            <a:prstGeom prst="rect">
              <a:avLst/>
            </a:prstGeom>
            <a:noFill/>
          </p:spPr>
          <p:txBody>
            <a:bodyPr wrap="none" rtlCol="0">
              <a:spAutoFit/>
            </a:bodyPr>
            <a:lstStyle/>
            <a:p>
              <a:r>
                <a:rPr lang="en-US" sz="1200" dirty="0" smtClean="0">
                  <a:latin typeface="Arial" pitchFamily="34" charset="0"/>
                  <a:cs typeface="Arial" pitchFamily="34" charset="0"/>
                </a:rPr>
                <a:t>shHA2-1</a:t>
              </a:r>
              <a:endParaRPr lang="en-US" sz="1200" dirty="0">
                <a:latin typeface="Arial" pitchFamily="34" charset="0"/>
                <a:cs typeface="Arial" pitchFamily="34" charset="0"/>
              </a:endParaRPr>
            </a:p>
          </p:txBody>
        </p:sp>
        <p:sp>
          <p:nvSpPr>
            <p:cNvPr id="48" name="TextBox 47"/>
            <p:cNvSpPr txBox="1"/>
            <p:nvPr/>
          </p:nvSpPr>
          <p:spPr>
            <a:xfrm rot="16200000">
              <a:off x="4646212" y="3782879"/>
              <a:ext cx="780983" cy="276999"/>
            </a:xfrm>
            <a:prstGeom prst="rect">
              <a:avLst/>
            </a:prstGeom>
            <a:noFill/>
          </p:spPr>
          <p:txBody>
            <a:bodyPr wrap="none" rtlCol="0">
              <a:spAutoFit/>
            </a:bodyPr>
            <a:lstStyle/>
            <a:p>
              <a:r>
                <a:rPr lang="en-US" sz="1200" dirty="0" smtClean="0">
                  <a:latin typeface="Arial" pitchFamily="34" charset="0"/>
                  <a:cs typeface="Arial" pitchFamily="34" charset="0"/>
                </a:rPr>
                <a:t>shHA1-2</a:t>
              </a:r>
              <a:endParaRPr lang="en-US" sz="1200" dirty="0">
                <a:latin typeface="Arial" pitchFamily="34" charset="0"/>
                <a:cs typeface="Arial" pitchFamily="34" charset="0"/>
              </a:endParaRPr>
            </a:p>
          </p:txBody>
        </p:sp>
        <p:sp>
          <p:nvSpPr>
            <p:cNvPr id="49" name="TextBox 48"/>
            <p:cNvSpPr txBox="1"/>
            <p:nvPr/>
          </p:nvSpPr>
          <p:spPr>
            <a:xfrm rot="16200000">
              <a:off x="4635504" y="5365224"/>
              <a:ext cx="780983" cy="276999"/>
            </a:xfrm>
            <a:prstGeom prst="rect">
              <a:avLst/>
            </a:prstGeom>
            <a:noFill/>
          </p:spPr>
          <p:txBody>
            <a:bodyPr wrap="none" rtlCol="0">
              <a:spAutoFit/>
            </a:bodyPr>
            <a:lstStyle/>
            <a:p>
              <a:r>
                <a:rPr lang="en-US" sz="1200" dirty="0" smtClean="0">
                  <a:latin typeface="Arial" pitchFamily="34" charset="0"/>
                  <a:cs typeface="Arial" pitchFamily="34" charset="0"/>
                </a:rPr>
                <a:t>shHA2-2</a:t>
              </a:r>
              <a:endParaRPr lang="en-US" sz="1200" dirty="0">
                <a:latin typeface="Arial" pitchFamily="34" charset="0"/>
                <a:cs typeface="Arial" pitchFamily="34" charset="0"/>
              </a:endParaRPr>
            </a:p>
          </p:txBody>
        </p:sp>
        <p:pic>
          <p:nvPicPr>
            <p:cNvPr id="50" name="Picture 49" descr="183178_001T.jpg"/>
            <p:cNvPicPr>
              <a:picLocks noChangeAspect="1"/>
            </p:cNvPicPr>
            <p:nvPr/>
          </p:nvPicPr>
          <p:blipFill>
            <a:blip r:embed="rId3" cstate="print">
              <a:lum contrast="10000"/>
            </a:blip>
            <a:stretch>
              <a:fillRect/>
            </a:stretch>
          </p:blipFill>
          <p:spPr>
            <a:xfrm rot="10800000">
              <a:off x="5129418" y="4363826"/>
              <a:ext cx="841733" cy="762581"/>
            </a:xfrm>
            <a:prstGeom prst="rect">
              <a:avLst/>
            </a:prstGeom>
            <a:ln>
              <a:solidFill>
                <a:schemeClr val="tx1"/>
              </a:solidFill>
            </a:ln>
          </p:spPr>
        </p:pic>
        <p:pic>
          <p:nvPicPr>
            <p:cNvPr id="51" name="Picture 50" descr="183178_002T.jpg"/>
            <p:cNvPicPr>
              <a:picLocks noChangeAspect="1"/>
            </p:cNvPicPr>
            <p:nvPr/>
          </p:nvPicPr>
          <p:blipFill>
            <a:blip r:embed="rId4" cstate="print">
              <a:lum contrast="10000"/>
            </a:blip>
            <a:stretch>
              <a:fillRect/>
            </a:stretch>
          </p:blipFill>
          <p:spPr>
            <a:xfrm>
              <a:off x="6022921" y="4363826"/>
              <a:ext cx="841733" cy="762581"/>
            </a:xfrm>
            <a:prstGeom prst="rect">
              <a:avLst/>
            </a:prstGeom>
            <a:ln>
              <a:solidFill>
                <a:schemeClr val="tx1"/>
              </a:solidFill>
            </a:ln>
          </p:spPr>
        </p:pic>
        <p:pic>
          <p:nvPicPr>
            <p:cNvPr id="52" name="Picture 51" descr="183178_003T.jpg"/>
            <p:cNvPicPr>
              <a:picLocks noChangeAspect="1"/>
            </p:cNvPicPr>
            <p:nvPr/>
          </p:nvPicPr>
          <p:blipFill>
            <a:blip r:embed="rId5" cstate="print">
              <a:lum contrast="10000"/>
            </a:blip>
            <a:stretch>
              <a:fillRect/>
            </a:stretch>
          </p:blipFill>
          <p:spPr>
            <a:xfrm rot="10800000">
              <a:off x="6022921" y="5176570"/>
              <a:ext cx="842829" cy="762581"/>
            </a:xfrm>
            <a:prstGeom prst="rect">
              <a:avLst/>
            </a:prstGeom>
            <a:ln>
              <a:solidFill>
                <a:schemeClr val="tx1"/>
              </a:solidFill>
            </a:ln>
          </p:spPr>
        </p:pic>
        <p:pic>
          <p:nvPicPr>
            <p:cNvPr id="53" name="Picture 52" descr="183173_001T.jpg"/>
            <p:cNvPicPr>
              <a:picLocks noChangeAspect="1"/>
            </p:cNvPicPr>
            <p:nvPr/>
          </p:nvPicPr>
          <p:blipFill>
            <a:blip r:embed="rId6" cstate="print">
              <a:lum contrast="10000"/>
            </a:blip>
            <a:stretch>
              <a:fillRect/>
            </a:stretch>
          </p:blipFill>
          <p:spPr>
            <a:xfrm rot="10800000">
              <a:off x="5129418" y="2734154"/>
              <a:ext cx="842829" cy="762581"/>
            </a:xfrm>
            <a:prstGeom prst="rect">
              <a:avLst/>
            </a:prstGeom>
            <a:ln>
              <a:solidFill>
                <a:schemeClr val="tx1"/>
              </a:solidFill>
            </a:ln>
          </p:spPr>
        </p:pic>
        <p:pic>
          <p:nvPicPr>
            <p:cNvPr id="54" name="Picture 53" descr="183174_001T.jpg"/>
            <p:cNvPicPr>
              <a:picLocks noChangeAspect="1"/>
            </p:cNvPicPr>
            <p:nvPr/>
          </p:nvPicPr>
          <p:blipFill>
            <a:blip r:embed="rId7" cstate="print">
              <a:lum contrast="10000"/>
            </a:blip>
            <a:stretch>
              <a:fillRect/>
            </a:stretch>
          </p:blipFill>
          <p:spPr>
            <a:xfrm rot="10800000">
              <a:off x="6027132" y="2734154"/>
              <a:ext cx="841732" cy="762581"/>
            </a:xfrm>
            <a:prstGeom prst="rect">
              <a:avLst/>
            </a:prstGeom>
            <a:ln>
              <a:solidFill>
                <a:schemeClr val="tx1"/>
              </a:solidFill>
            </a:ln>
          </p:spPr>
        </p:pic>
        <p:pic>
          <p:nvPicPr>
            <p:cNvPr id="55" name="Picture 54" descr="183172_001T.jpg"/>
            <p:cNvPicPr>
              <a:picLocks noChangeAspect="1"/>
            </p:cNvPicPr>
            <p:nvPr/>
          </p:nvPicPr>
          <p:blipFill>
            <a:blip r:embed="rId8" cstate="print">
              <a:lum contrast="10000"/>
            </a:blip>
            <a:stretch>
              <a:fillRect/>
            </a:stretch>
          </p:blipFill>
          <p:spPr>
            <a:xfrm>
              <a:off x="5129417" y="3551986"/>
              <a:ext cx="842829" cy="762581"/>
            </a:xfrm>
            <a:prstGeom prst="rect">
              <a:avLst/>
            </a:prstGeom>
            <a:ln>
              <a:solidFill>
                <a:schemeClr val="tx1"/>
              </a:solidFill>
            </a:ln>
          </p:spPr>
        </p:pic>
        <p:pic>
          <p:nvPicPr>
            <p:cNvPr id="56" name="Picture 55" descr="183172_002T.jpg"/>
            <p:cNvPicPr>
              <a:picLocks noChangeAspect="1"/>
            </p:cNvPicPr>
            <p:nvPr/>
          </p:nvPicPr>
          <p:blipFill>
            <a:blip r:embed="rId9" cstate="print">
              <a:lum contrast="10000"/>
            </a:blip>
            <a:stretch>
              <a:fillRect/>
            </a:stretch>
          </p:blipFill>
          <p:spPr>
            <a:xfrm>
              <a:off x="6022921" y="3551986"/>
              <a:ext cx="842829" cy="762581"/>
            </a:xfrm>
            <a:prstGeom prst="rect">
              <a:avLst/>
            </a:prstGeom>
            <a:ln>
              <a:solidFill>
                <a:schemeClr val="tx1"/>
              </a:solidFill>
            </a:ln>
          </p:spPr>
        </p:pic>
        <p:pic>
          <p:nvPicPr>
            <p:cNvPr id="57" name="Picture 56" descr="183171T.jpg"/>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brightnessContrast contrast="40000"/>
                      </a14:imgEffect>
                    </a14:imgLayer>
                  </a14:imgProps>
                </a:ext>
              </a:extLst>
            </a:blip>
            <a:stretch>
              <a:fillRect/>
            </a:stretch>
          </p:blipFill>
          <p:spPr>
            <a:xfrm rot="10800000">
              <a:off x="6021825" y="1928858"/>
              <a:ext cx="842829" cy="762581"/>
            </a:xfrm>
            <a:prstGeom prst="rect">
              <a:avLst/>
            </a:prstGeom>
            <a:ln>
              <a:solidFill>
                <a:schemeClr val="tx1"/>
              </a:solidFill>
            </a:ln>
          </p:spPr>
        </p:pic>
        <p:pic>
          <p:nvPicPr>
            <p:cNvPr id="58" name="Picture 57" descr="183171_002T.jpg"/>
            <p:cNvPicPr>
              <a:picLocks noChangeAspect="1"/>
            </p:cNvPicPr>
            <p:nvPr/>
          </p:nvPicPr>
          <p:blipFill>
            <a:blip r:embed="rId12" cstate="print">
              <a:extLst>
                <a:ext uri="{BEBA8EAE-BF5A-486C-A8C5-ECC9F3942E4B}">
                  <a14:imgProps xmlns:a14="http://schemas.microsoft.com/office/drawing/2010/main">
                    <a14:imgLayer r:embed="rId13">
                      <a14:imgEffect>
                        <a14:brightnessContrast contrast="20000"/>
                      </a14:imgEffect>
                    </a14:imgLayer>
                  </a14:imgProps>
                </a:ext>
              </a:extLst>
            </a:blip>
            <a:stretch>
              <a:fillRect/>
            </a:stretch>
          </p:blipFill>
          <p:spPr>
            <a:xfrm rot="10800000">
              <a:off x="5129418" y="1928858"/>
              <a:ext cx="842829" cy="762581"/>
            </a:xfrm>
            <a:prstGeom prst="rect">
              <a:avLst/>
            </a:prstGeom>
            <a:ln>
              <a:solidFill>
                <a:schemeClr val="tx1"/>
              </a:solidFill>
            </a:ln>
          </p:spPr>
        </p:pic>
        <p:sp>
          <p:nvSpPr>
            <p:cNvPr id="59" name="TextBox 58"/>
            <p:cNvSpPr txBox="1"/>
            <p:nvPr/>
          </p:nvSpPr>
          <p:spPr>
            <a:xfrm rot="16200000">
              <a:off x="4634694" y="2134647"/>
              <a:ext cx="782587" cy="276999"/>
            </a:xfrm>
            <a:prstGeom prst="rect">
              <a:avLst/>
            </a:prstGeom>
            <a:noFill/>
          </p:spPr>
          <p:txBody>
            <a:bodyPr wrap="none" rtlCol="0">
              <a:spAutoFit/>
            </a:bodyPr>
            <a:lstStyle/>
            <a:p>
              <a:r>
                <a:rPr lang="en-US" sz="1200" dirty="0" smtClean="0">
                  <a:latin typeface="Arial" pitchFamily="34" charset="0"/>
                  <a:cs typeface="Arial" pitchFamily="34" charset="0"/>
                </a:rPr>
                <a:t>shLKO.1</a:t>
              </a:r>
              <a:endParaRPr lang="en-US" sz="1200" dirty="0">
                <a:latin typeface="Arial" pitchFamily="34" charset="0"/>
                <a:cs typeface="Arial" pitchFamily="34" charset="0"/>
              </a:endParaRPr>
            </a:p>
          </p:txBody>
        </p:sp>
        <p:pic>
          <p:nvPicPr>
            <p:cNvPr id="60" name="Picture 59"/>
            <p:cNvPicPr>
              <a:picLocks noChangeAspect="1"/>
            </p:cNvPicPr>
            <p:nvPr/>
          </p:nvPicPr>
          <p:blipFill>
            <a:blip r:embed="rId14" cstate="print">
              <a:extLst>
                <a:ext uri="{BEBA8EAE-BF5A-486C-A8C5-ECC9F3942E4B}">
                  <a14:imgProps xmlns:a14="http://schemas.microsoft.com/office/drawing/2010/main">
                    <a14:imgLayer r:embed="rId1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17269" y="1928858"/>
              <a:ext cx="825951" cy="758360"/>
            </a:xfrm>
            <a:prstGeom prst="rect">
              <a:avLst/>
            </a:prstGeom>
            <a:ln>
              <a:solidFill>
                <a:schemeClr val="tx1"/>
              </a:solidFill>
            </a:ln>
          </p:spPr>
        </p:pic>
        <p:pic>
          <p:nvPicPr>
            <p:cNvPr id="61" name="Picture 60"/>
            <p:cNvPicPr>
              <a:picLocks noChangeAspect="1"/>
            </p:cNvPicPr>
            <p:nvPr/>
          </p:nvPicPr>
          <p:blipFill>
            <a:blip r:embed="rId16" cstate="print">
              <a:extLst>
                <a:ext uri="{BEBA8EAE-BF5A-486C-A8C5-ECC9F3942E4B}">
                  <a14:imgProps xmlns:a14="http://schemas.microsoft.com/office/drawing/2010/main">
                    <a14:imgLayer r:embed="rId1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27092" y="2734154"/>
              <a:ext cx="823897" cy="758360"/>
            </a:xfrm>
            <a:prstGeom prst="rect">
              <a:avLst/>
            </a:prstGeom>
            <a:ln>
              <a:solidFill>
                <a:schemeClr val="tx1"/>
              </a:solidFill>
            </a:ln>
          </p:spPr>
        </p:pic>
        <p:pic>
          <p:nvPicPr>
            <p:cNvPr id="62" name="Picture 61"/>
            <p:cNvPicPr>
              <a:picLocks noChangeAspect="1"/>
            </p:cNvPicPr>
            <p:nvPr/>
          </p:nvPicPr>
          <p:blipFill>
            <a:blip r:embed="rId18" cstate="print">
              <a:extLst>
                <a:ext uri="{BEBA8EAE-BF5A-486C-A8C5-ECC9F3942E4B}">
                  <a14:imgProps xmlns:a14="http://schemas.microsoft.com/office/drawing/2010/main">
                    <a14:imgLayer r:embed="rId19">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22689" y="3551986"/>
              <a:ext cx="823897" cy="758360"/>
            </a:xfrm>
            <a:prstGeom prst="rect">
              <a:avLst/>
            </a:prstGeom>
            <a:ln>
              <a:solidFill>
                <a:schemeClr val="tx1"/>
              </a:solidFill>
            </a:ln>
          </p:spPr>
        </p:pic>
        <p:pic>
          <p:nvPicPr>
            <p:cNvPr id="63" name="Picture 62"/>
            <p:cNvPicPr>
              <a:picLocks noChangeAspect="1"/>
            </p:cNvPicPr>
            <p:nvPr/>
          </p:nvPicPr>
          <p:blipFill>
            <a:blip r:embed="rId20" cstate="print">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12260" y="4363826"/>
              <a:ext cx="823897" cy="758360"/>
            </a:xfrm>
            <a:prstGeom prst="rect">
              <a:avLst/>
            </a:prstGeom>
            <a:ln>
              <a:solidFill>
                <a:schemeClr val="tx1"/>
              </a:solidFill>
            </a:ln>
          </p:spPr>
        </p:pic>
        <p:pic>
          <p:nvPicPr>
            <p:cNvPr id="64" name="Picture 63"/>
            <p:cNvPicPr>
              <a:picLocks noChangeAspect="1"/>
            </p:cNvPicPr>
            <p:nvPr/>
          </p:nvPicPr>
          <p:blipFill>
            <a:blip r:embed="rId22" cstate="print">
              <a:extLst>
                <a:ext uri="{BEBA8EAE-BF5A-486C-A8C5-ECC9F3942E4B}">
                  <a14:imgProps xmlns:a14="http://schemas.microsoft.com/office/drawing/2010/main">
                    <a14:imgLayer r:embed="rId2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20047" y="5176570"/>
              <a:ext cx="823897" cy="758360"/>
            </a:xfrm>
            <a:prstGeom prst="rect">
              <a:avLst/>
            </a:prstGeom>
            <a:ln>
              <a:solidFill>
                <a:schemeClr val="tx1"/>
              </a:solidFill>
            </a:ln>
          </p:spPr>
        </p:pic>
        <p:pic>
          <p:nvPicPr>
            <p:cNvPr id="65" name="Picture 2" descr="D:\Histo_Semenza_Jun_2011\ha2-2.jpg"/>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16200000">
              <a:off x="5188772" y="5142457"/>
              <a:ext cx="767959" cy="8343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66" name="Straight Connector 65"/>
            <p:cNvCxnSpPr/>
            <p:nvPr/>
          </p:nvCxnSpPr>
          <p:spPr>
            <a:xfrm>
              <a:off x="5141656" y="1902011"/>
              <a:ext cx="8343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254628" y="1715307"/>
              <a:ext cx="552509" cy="258486"/>
            </a:xfrm>
            <a:prstGeom prst="rect">
              <a:avLst/>
            </a:prstGeom>
            <a:noFill/>
          </p:spPr>
          <p:txBody>
            <a:bodyPr wrap="none" rtlCol="0">
              <a:spAutoFit/>
            </a:bodyPr>
            <a:lstStyle/>
            <a:p>
              <a:r>
                <a:rPr lang="en-US" sz="1000" dirty="0"/>
                <a:t>5</a:t>
              </a:r>
              <a:r>
                <a:rPr lang="en-US" sz="1000" dirty="0" smtClean="0"/>
                <a:t> mm</a:t>
              </a:r>
              <a:endParaRPr lang="en-US" sz="1000" dirty="0"/>
            </a:p>
          </p:txBody>
        </p:sp>
        <p:cxnSp>
          <p:nvCxnSpPr>
            <p:cNvPr id="68" name="Straight Connector 67"/>
            <p:cNvCxnSpPr/>
            <p:nvPr/>
          </p:nvCxnSpPr>
          <p:spPr>
            <a:xfrm>
              <a:off x="6993284" y="1902011"/>
              <a:ext cx="7300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037456" y="1717682"/>
              <a:ext cx="664034" cy="258486"/>
            </a:xfrm>
            <a:prstGeom prst="rect">
              <a:avLst/>
            </a:prstGeom>
            <a:noFill/>
          </p:spPr>
          <p:txBody>
            <a:bodyPr wrap="none" rtlCol="0">
              <a:spAutoFit/>
            </a:bodyPr>
            <a:lstStyle/>
            <a:p>
              <a:r>
                <a:rPr lang="en-US" sz="1000" dirty="0" smtClean="0"/>
                <a:t>0.2 mm</a:t>
              </a:r>
              <a:endParaRPr lang="en-US" sz="1000" dirty="0"/>
            </a:p>
          </p:txBody>
        </p:sp>
        <p:cxnSp>
          <p:nvCxnSpPr>
            <p:cNvPr id="70" name="Straight Connector 69"/>
            <p:cNvCxnSpPr/>
            <p:nvPr/>
          </p:nvCxnSpPr>
          <p:spPr>
            <a:xfrm>
              <a:off x="6020265" y="1902011"/>
              <a:ext cx="8343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133237" y="1715012"/>
              <a:ext cx="552509" cy="258486"/>
            </a:xfrm>
            <a:prstGeom prst="rect">
              <a:avLst/>
            </a:prstGeom>
            <a:noFill/>
          </p:spPr>
          <p:txBody>
            <a:bodyPr wrap="none" rtlCol="0">
              <a:spAutoFit/>
            </a:bodyPr>
            <a:lstStyle/>
            <a:p>
              <a:r>
                <a:rPr lang="en-US" sz="1000" dirty="0"/>
                <a:t>5</a:t>
              </a:r>
              <a:r>
                <a:rPr lang="en-US" sz="1000" dirty="0" smtClean="0"/>
                <a:t> mm</a:t>
              </a:r>
              <a:endParaRPr lang="en-US" sz="1000" dirty="0"/>
            </a:p>
          </p:txBody>
        </p:sp>
      </p:grpSp>
      <p:grpSp>
        <p:nvGrpSpPr>
          <p:cNvPr id="4" name="Group 3"/>
          <p:cNvGrpSpPr/>
          <p:nvPr/>
        </p:nvGrpSpPr>
        <p:grpSpPr>
          <a:xfrm>
            <a:off x="6248400" y="2433347"/>
            <a:ext cx="2362200" cy="2668305"/>
            <a:chOff x="6248400" y="2135076"/>
            <a:chExt cx="2362200" cy="2668305"/>
          </a:xfrm>
        </p:grpSpPr>
        <p:pic>
          <p:nvPicPr>
            <p:cNvPr id="32" name="Picture 5"/>
            <p:cNvPicPr>
              <a:picLocks noChangeAspect="1" noChangeArrowheads="1"/>
            </p:cNvPicPr>
            <p:nvPr/>
          </p:nvPicPr>
          <p:blipFill>
            <a:blip r:embed="rId26" cstate="print"/>
            <a:srcRect/>
            <a:stretch>
              <a:fillRect/>
            </a:stretch>
          </p:blipFill>
          <p:spPr bwMode="auto">
            <a:xfrm>
              <a:off x="6248400" y="2135076"/>
              <a:ext cx="2362200" cy="2668305"/>
            </a:xfrm>
            <a:prstGeom prst="rect">
              <a:avLst/>
            </a:prstGeom>
            <a:noFill/>
            <a:ln w="9525">
              <a:noFill/>
              <a:miter lim="800000"/>
              <a:headEnd/>
              <a:tailEnd/>
            </a:ln>
          </p:spPr>
        </p:pic>
        <p:cxnSp>
          <p:nvCxnSpPr>
            <p:cNvPr id="33" name="Straight Connector 32"/>
            <p:cNvCxnSpPr/>
            <p:nvPr/>
          </p:nvCxnSpPr>
          <p:spPr>
            <a:xfrm>
              <a:off x="7429500" y="3834931"/>
              <a:ext cx="914400" cy="747"/>
            </a:xfrm>
            <a:prstGeom prst="line">
              <a:avLst/>
            </a:prstGeom>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7696200" y="3581400"/>
              <a:ext cx="453970" cy="369332"/>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Tree>
    <p:extLst>
      <p:ext uri="{BB962C8B-B14F-4D97-AF65-F5344CB8AC3E}">
        <p14:creationId xmlns:p14="http://schemas.microsoft.com/office/powerpoint/2010/main" val="107206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310" y="1941786"/>
            <a:ext cx="2994024" cy="42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a:grpSpLocks noChangeAspect="1"/>
          </p:cNvGrpSpPr>
          <p:nvPr/>
        </p:nvGrpSpPr>
        <p:grpSpPr>
          <a:xfrm>
            <a:off x="4863793" y="3557584"/>
            <a:ext cx="2233267" cy="2673602"/>
            <a:chOff x="4718199" y="3142032"/>
            <a:chExt cx="2023184" cy="2286000"/>
          </a:xfrm>
        </p:grpSpPr>
        <p:pic>
          <p:nvPicPr>
            <p:cNvPr id="13" name="Picture 4"/>
            <p:cNvPicPr>
              <a:picLocks noChangeAspect="1" noChangeArrowheads="1"/>
            </p:cNvPicPr>
            <p:nvPr/>
          </p:nvPicPr>
          <p:blipFill>
            <a:blip r:embed="rId3" cstate="print"/>
            <a:srcRect/>
            <a:stretch>
              <a:fillRect/>
            </a:stretch>
          </p:blipFill>
          <p:spPr bwMode="auto">
            <a:xfrm>
              <a:off x="4718199" y="3142032"/>
              <a:ext cx="2023184" cy="2286000"/>
            </a:xfrm>
            <a:prstGeom prst="rect">
              <a:avLst/>
            </a:prstGeom>
            <a:noFill/>
            <a:ln w="9525">
              <a:noFill/>
              <a:miter lim="800000"/>
              <a:headEnd/>
              <a:tailEnd/>
            </a:ln>
          </p:spPr>
        </p:pic>
        <p:cxnSp>
          <p:nvCxnSpPr>
            <p:cNvPr id="14" name="Straight Connector 13"/>
            <p:cNvCxnSpPr/>
            <p:nvPr/>
          </p:nvCxnSpPr>
          <p:spPr>
            <a:xfrm>
              <a:off x="5891858" y="4234459"/>
              <a:ext cx="682618" cy="839"/>
            </a:xfrm>
            <a:prstGeom prst="line">
              <a:avLst/>
            </a:prstGeom>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006292" y="3971302"/>
              <a:ext cx="358986" cy="263157"/>
            </a:xfrm>
            <a:prstGeom prst="rect">
              <a:avLst/>
            </a:prstGeom>
            <a:noFill/>
          </p:spPr>
          <p:txBody>
            <a:bodyPr wrap="none" rtlCol="0">
              <a:spAutoFit/>
            </a:bodyPr>
            <a:lstStyle/>
            <a:p>
              <a:r>
                <a:rPr lang="en-US" sz="1400" dirty="0" smtClean="0">
                  <a:solidFill>
                    <a:schemeClr val="bg1"/>
                  </a:solidFill>
                </a:rPr>
                <a:t>***</a:t>
              </a:r>
              <a:endParaRPr lang="en-US" sz="1400" dirty="0">
                <a:solidFill>
                  <a:schemeClr val="bg1"/>
                </a:solidFill>
              </a:endParaRPr>
            </a:p>
          </p:txBody>
        </p:sp>
      </p:grpSp>
      <p:sp>
        <p:nvSpPr>
          <p:cNvPr id="17" name="Title 1"/>
          <p:cNvSpPr>
            <a:spLocks noGrp="1"/>
          </p:cNvSpPr>
          <p:nvPr>
            <p:ph type="title"/>
          </p:nvPr>
        </p:nvSpPr>
        <p:spPr>
          <a:xfrm>
            <a:off x="457200" y="152400"/>
            <a:ext cx="8229600" cy="1143000"/>
          </a:xfrm>
        </p:spPr>
        <p:txBody>
          <a:bodyPr>
            <a:normAutofit fontScale="90000"/>
          </a:bodyPr>
          <a:lstStyle/>
          <a:p>
            <a:r>
              <a:rPr lang="en-US" dirty="0" smtClean="0"/>
              <a:t>Collagen </a:t>
            </a:r>
            <a:r>
              <a:rPr lang="en-US" dirty="0" err="1"/>
              <a:t>p</a:t>
            </a:r>
            <a:r>
              <a:rPr lang="en-US" dirty="0" err="1" smtClean="0"/>
              <a:t>rolyl</a:t>
            </a:r>
            <a:r>
              <a:rPr lang="en-US" dirty="0" smtClean="0"/>
              <a:t> </a:t>
            </a:r>
            <a:r>
              <a:rPr lang="en-US" dirty="0"/>
              <a:t>h</a:t>
            </a:r>
            <a:r>
              <a:rPr lang="en-US" dirty="0" smtClean="0"/>
              <a:t>ydroxylase KD reduces lymphatic infiltration</a:t>
            </a:r>
            <a:endParaRPr lang="en-US" dirty="0"/>
          </a:p>
        </p:txBody>
      </p:sp>
      <p:grpSp>
        <p:nvGrpSpPr>
          <p:cNvPr id="2" name="Group 1"/>
          <p:cNvGrpSpPr/>
          <p:nvPr/>
        </p:nvGrpSpPr>
        <p:grpSpPr>
          <a:xfrm>
            <a:off x="1353611" y="1600200"/>
            <a:ext cx="7034385" cy="1815116"/>
            <a:chOff x="3610302" y="1374886"/>
            <a:chExt cx="7034385" cy="1815116"/>
          </a:xfrm>
        </p:grpSpPr>
        <p:pic>
          <p:nvPicPr>
            <p:cNvPr id="5" name="Picture 4" descr="99.1 blue.jpg"/>
            <p:cNvPicPr>
              <a:picLocks noChangeAspect="1"/>
            </p:cNvPicPr>
            <p:nvPr/>
          </p:nvPicPr>
          <p:blipFill>
            <a:blip r:embed="rId4" cstate="print"/>
            <a:stretch>
              <a:fillRect/>
            </a:stretch>
          </p:blipFill>
          <p:spPr>
            <a:xfrm>
              <a:off x="7165301" y="1685458"/>
              <a:ext cx="1743118" cy="1504544"/>
            </a:xfrm>
            <a:prstGeom prst="rect">
              <a:avLst/>
            </a:prstGeom>
            <a:ln w="19050">
              <a:solidFill>
                <a:sysClr val="windowText" lastClr="000000"/>
              </a:solidFill>
            </a:ln>
          </p:spPr>
        </p:pic>
        <p:pic>
          <p:nvPicPr>
            <p:cNvPr id="6" name="Picture 5" descr="99.1- brown.jpg"/>
            <p:cNvPicPr>
              <a:picLocks noChangeAspect="1"/>
            </p:cNvPicPr>
            <p:nvPr/>
          </p:nvPicPr>
          <p:blipFill>
            <a:blip r:embed="rId5" cstate="print"/>
            <a:stretch>
              <a:fillRect/>
            </a:stretch>
          </p:blipFill>
          <p:spPr>
            <a:xfrm>
              <a:off x="5399622" y="1691716"/>
              <a:ext cx="1765679" cy="1498285"/>
            </a:xfrm>
            <a:prstGeom prst="rect">
              <a:avLst/>
            </a:prstGeom>
            <a:ln w="19050">
              <a:solidFill>
                <a:sysClr val="windowText" lastClr="000000"/>
              </a:solidFill>
            </a:ln>
          </p:spPr>
        </p:pic>
        <p:pic>
          <p:nvPicPr>
            <p:cNvPr id="7" name="Picture 4"/>
            <p:cNvPicPr>
              <a:picLocks noChangeAspect="1" noChangeArrowheads="1"/>
            </p:cNvPicPr>
            <p:nvPr/>
          </p:nvPicPr>
          <p:blipFill>
            <a:blip r:embed="rId6" cstate="print"/>
            <a:srcRect/>
            <a:stretch>
              <a:fillRect/>
            </a:stretch>
          </p:blipFill>
          <p:spPr bwMode="auto">
            <a:xfrm>
              <a:off x="8871632" y="1685458"/>
              <a:ext cx="1773055" cy="1504544"/>
            </a:xfrm>
            <a:prstGeom prst="rect">
              <a:avLst/>
            </a:prstGeom>
            <a:noFill/>
            <a:ln w="19050">
              <a:solidFill>
                <a:sysClr val="windowText" lastClr="000000"/>
              </a:solidFill>
              <a:miter lim="800000"/>
              <a:headEnd/>
              <a:tailEnd/>
            </a:ln>
          </p:spPr>
        </p:pic>
        <p:sp>
          <p:nvSpPr>
            <p:cNvPr id="8" name="TextBox 7"/>
            <p:cNvSpPr txBox="1"/>
            <p:nvPr/>
          </p:nvSpPr>
          <p:spPr>
            <a:xfrm>
              <a:off x="5877025" y="1374886"/>
              <a:ext cx="977640" cy="338554"/>
            </a:xfrm>
            <a:prstGeom prst="rect">
              <a:avLst/>
            </a:prstGeom>
            <a:noFill/>
          </p:spPr>
          <p:txBody>
            <a:bodyPr wrap="none" rtlCol="0">
              <a:spAutoFit/>
            </a:bodyPr>
            <a:lstStyle/>
            <a:p>
              <a:r>
                <a:rPr lang="en-US" sz="1600" dirty="0" err="1" smtClean="0"/>
                <a:t>Vimentin</a:t>
              </a:r>
              <a:endParaRPr lang="en-US" sz="1600" dirty="0"/>
            </a:p>
          </p:txBody>
        </p:sp>
        <p:sp>
          <p:nvSpPr>
            <p:cNvPr id="9" name="TextBox 8"/>
            <p:cNvSpPr txBox="1"/>
            <p:nvPr/>
          </p:nvSpPr>
          <p:spPr>
            <a:xfrm>
              <a:off x="7489272" y="1374886"/>
              <a:ext cx="1311578" cy="338554"/>
            </a:xfrm>
            <a:prstGeom prst="rect">
              <a:avLst/>
            </a:prstGeom>
            <a:noFill/>
          </p:spPr>
          <p:txBody>
            <a:bodyPr wrap="none" rtlCol="0">
              <a:spAutoFit/>
            </a:bodyPr>
            <a:lstStyle/>
            <a:p>
              <a:r>
                <a:rPr lang="en-US" sz="1600" dirty="0" err="1" smtClean="0"/>
                <a:t>Hematoxylin</a:t>
              </a:r>
              <a:endParaRPr lang="en-US" sz="1600" dirty="0"/>
            </a:p>
          </p:txBody>
        </p:sp>
        <p:sp>
          <p:nvSpPr>
            <p:cNvPr id="10" name="TextBox 9"/>
            <p:cNvSpPr txBox="1"/>
            <p:nvPr/>
          </p:nvSpPr>
          <p:spPr>
            <a:xfrm>
              <a:off x="9292003" y="1374886"/>
              <a:ext cx="1095172" cy="338554"/>
            </a:xfrm>
            <a:prstGeom prst="rect">
              <a:avLst/>
            </a:prstGeom>
            <a:noFill/>
          </p:spPr>
          <p:txBody>
            <a:bodyPr wrap="none" rtlCol="0">
              <a:spAutoFit/>
            </a:bodyPr>
            <a:lstStyle/>
            <a:p>
              <a:r>
                <a:rPr lang="en-US" sz="1600" dirty="0" smtClean="0"/>
                <a:t>Threshold</a:t>
              </a:r>
              <a:endParaRPr lang="en-US" sz="1600" dirty="0"/>
            </a:p>
          </p:txBody>
        </p:sp>
        <p:sp>
          <p:nvSpPr>
            <p:cNvPr id="11" name="TextBox 10"/>
            <p:cNvSpPr txBox="1"/>
            <p:nvPr/>
          </p:nvSpPr>
          <p:spPr>
            <a:xfrm>
              <a:off x="4052405" y="1374886"/>
              <a:ext cx="947695" cy="338554"/>
            </a:xfrm>
            <a:prstGeom prst="rect">
              <a:avLst/>
            </a:prstGeom>
            <a:noFill/>
          </p:spPr>
          <p:txBody>
            <a:bodyPr wrap="none" rtlCol="0">
              <a:spAutoFit/>
            </a:bodyPr>
            <a:lstStyle/>
            <a:p>
              <a:r>
                <a:rPr lang="en-US" sz="1600" dirty="0" smtClean="0"/>
                <a:t>Original </a:t>
              </a:r>
              <a:endParaRPr lang="en-US" sz="1600" dirty="0"/>
            </a:p>
          </p:txBody>
        </p:sp>
        <p:pic>
          <p:nvPicPr>
            <p:cNvPr id="6146" name="Picture 2" descr="D:\Dropbox\Histo_Semenza_Mar_2011\99.2\99.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10302" y="1691717"/>
              <a:ext cx="1765671" cy="149828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7213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003" y="0"/>
            <a:ext cx="8229600" cy="1143000"/>
          </a:xfrm>
        </p:spPr>
        <p:txBody>
          <a:bodyPr>
            <a:noAutofit/>
          </a:bodyPr>
          <a:lstStyle/>
          <a:p>
            <a:r>
              <a:rPr lang="en-US" sz="3200" dirty="0" smtClean="0"/>
              <a:t>Reducing </a:t>
            </a:r>
            <a:r>
              <a:rPr lang="en-US" sz="3200" dirty="0" err="1"/>
              <a:t>p</a:t>
            </a:r>
            <a:r>
              <a:rPr lang="en-US" sz="3200" dirty="0" err="1" smtClean="0"/>
              <a:t>rolyl</a:t>
            </a:r>
            <a:r>
              <a:rPr lang="en-US" sz="3200" dirty="0" smtClean="0"/>
              <a:t> </a:t>
            </a:r>
            <a:r>
              <a:rPr lang="en-US" sz="3200" dirty="0"/>
              <a:t>h</a:t>
            </a:r>
            <a:r>
              <a:rPr lang="en-US" sz="3200" dirty="0" smtClean="0"/>
              <a:t>ydroxylase </a:t>
            </a:r>
            <a:r>
              <a:rPr lang="en-US" sz="3200" dirty="0"/>
              <a:t>e</a:t>
            </a:r>
            <a:r>
              <a:rPr lang="en-US" sz="3200" dirty="0" smtClean="0"/>
              <a:t>xpression </a:t>
            </a:r>
            <a:r>
              <a:rPr lang="en-US" sz="3200" dirty="0"/>
              <a:t>s</a:t>
            </a:r>
            <a:r>
              <a:rPr lang="en-US" sz="3200" dirty="0" smtClean="0"/>
              <a:t>uppresses </a:t>
            </a:r>
            <a:r>
              <a:rPr lang="en-US" sz="3200" dirty="0" err="1"/>
              <a:t>f</a:t>
            </a:r>
            <a:r>
              <a:rPr lang="en-US" sz="3200" dirty="0" err="1" smtClean="0"/>
              <a:t>ibrillar</a:t>
            </a:r>
            <a:r>
              <a:rPr lang="en-US" sz="3200" dirty="0" smtClean="0"/>
              <a:t> </a:t>
            </a:r>
            <a:r>
              <a:rPr lang="en-US" sz="3200" dirty="0"/>
              <a:t>c</a:t>
            </a:r>
            <a:r>
              <a:rPr lang="en-US" sz="3200" dirty="0" smtClean="0"/>
              <a:t>ollagen </a:t>
            </a:r>
            <a:r>
              <a:rPr lang="en-US" sz="3200" dirty="0"/>
              <a:t>d</a:t>
            </a:r>
            <a:r>
              <a:rPr lang="en-US" sz="3200" dirty="0" smtClean="0"/>
              <a:t>eposition</a:t>
            </a:r>
            <a:endParaRPr lang="en-US" sz="3200" dirty="0"/>
          </a:p>
        </p:txBody>
      </p:sp>
      <p:grpSp>
        <p:nvGrpSpPr>
          <p:cNvPr id="25" name="Group 24"/>
          <p:cNvGrpSpPr>
            <a:grpSpLocks noChangeAspect="1"/>
          </p:cNvGrpSpPr>
          <p:nvPr/>
        </p:nvGrpSpPr>
        <p:grpSpPr>
          <a:xfrm>
            <a:off x="490957" y="2057400"/>
            <a:ext cx="5480543" cy="3474720"/>
            <a:chOff x="1205772" y="2862505"/>
            <a:chExt cx="3229408" cy="2047479"/>
          </a:xfrm>
        </p:grpSpPr>
        <p:pic>
          <p:nvPicPr>
            <p:cNvPr id="7" name="Picture 2"/>
            <p:cNvPicPr>
              <a:picLocks noChangeAspect="1" noChangeArrowheads="1"/>
            </p:cNvPicPr>
            <p:nvPr/>
          </p:nvPicPr>
          <p:blipFill>
            <a:blip r:embed="rId3" cstate="print">
              <a:lum contrast="10000"/>
            </a:blip>
            <a:srcRect/>
            <a:stretch>
              <a:fillRect/>
            </a:stretch>
          </p:blipFill>
          <p:spPr bwMode="auto">
            <a:xfrm>
              <a:off x="1205772" y="3904144"/>
              <a:ext cx="1044248" cy="1005840"/>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215293" y="2862505"/>
              <a:ext cx="1042877" cy="1005840"/>
            </a:xfrm>
            <a:prstGeom prst="rect">
              <a:avLst/>
            </a:prstGeom>
            <a:noFill/>
            <a:ln w="9525">
              <a:noFill/>
              <a:miter lim="800000"/>
              <a:headEnd/>
              <a:tailEnd/>
            </a:ln>
          </p:spPr>
        </p:pic>
        <p:pic>
          <p:nvPicPr>
            <p:cNvPr id="9" name="Picture 8"/>
            <p:cNvPicPr>
              <a:picLocks noChangeAspect="1" noChangeArrowheads="1"/>
            </p:cNvPicPr>
            <p:nvPr/>
          </p:nvPicPr>
          <p:blipFill>
            <a:blip r:embed="rId5" cstate="print"/>
            <a:srcRect r="5156"/>
            <a:stretch>
              <a:fillRect/>
            </a:stretch>
          </p:blipFill>
          <p:spPr bwMode="auto">
            <a:xfrm>
              <a:off x="2283367" y="2862505"/>
              <a:ext cx="1045484" cy="1005840"/>
            </a:xfrm>
            <a:prstGeom prst="rect">
              <a:avLst/>
            </a:prstGeom>
            <a:noFill/>
            <a:ln w="9525">
              <a:noFill/>
              <a:miter lim="800000"/>
              <a:headEnd/>
              <a:tailEnd/>
            </a:ln>
          </p:spPr>
        </p:pic>
        <p:pic>
          <p:nvPicPr>
            <p:cNvPr id="10" name="Picture 7"/>
            <p:cNvPicPr>
              <a:picLocks noChangeAspect="1" noChangeArrowheads="1"/>
            </p:cNvPicPr>
            <p:nvPr/>
          </p:nvPicPr>
          <p:blipFill>
            <a:blip r:embed="rId6" cstate="print"/>
            <a:srcRect/>
            <a:stretch>
              <a:fillRect/>
            </a:stretch>
          </p:blipFill>
          <p:spPr bwMode="auto">
            <a:xfrm>
              <a:off x="2283367" y="3904144"/>
              <a:ext cx="1055149" cy="1005840"/>
            </a:xfrm>
            <a:prstGeom prst="rect">
              <a:avLst/>
            </a:prstGeom>
            <a:noFill/>
            <a:ln w="9525">
              <a:noFill/>
              <a:miter lim="800000"/>
              <a:headEnd/>
              <a:tailEnd/>
            </a:ln>
          </p:spPr>
        </p:pic>
        <p:pic>
          <p:nvPicPr>
            <p:cNvPr id="11" name="Picture 8"/>
            <p:cNvPicPr>
              <a:picLocks noChangeAspect="1" noChangeArrowheads="1"/>
            </p:cNvPicPr>
            <p:nvPr/>
          </p:nvPicPr>
          <p:blipFill>
            <a:blip r:embed="rId7" cstate="print"/>
            <a:srcRect/>
            <a:stretch>
              <a:fillRect/>
            </a:stretch>
          </p:blipFill>
          <p:spPr bwMode="auto">
            <a:xfrm>
              <a:off x="3380026" y="2862505"/>
              <a:ext cx="1055153" cy="1005840"/>
            </a:xfrm>
            <a:prstGeom prst="rect">
              <a:avLst/>
            </a:prstGeom>
            <a:noFill/>
            <a:ln w="9525">
              <a:noFill/>
              <a:miter lim="800000"/>
              <a:headEnd/>
              <a:tailEnd/>
            </a:ln>
          </p:spPr>
        </p:pic>
        <p:pic>
          <p:nvPicPr>
            <p:cNvPr id="12" name="Picture 11"/>
            <p:cNvPicPr>
              <a:picLocks noChangeAspect="1" noChangeArrowheads="1"/>
            </p:cNvPicPr>
            <p:nvPr/>
          </p:nvPicPr>
          <p:blipFill>
            <a:blip r:embed="rId8" cstate="print">
              <a:lum contrast="10000"/>
            </a:blip>
            <a:srcRect/>
            <a:stretch>
              <a:fillRect/>
            </a:stretch>
          </p:blipFill>
          <p:spPr bwMode="auto">
            <a:xfrm>
              <a:off x="3380031" y="3904144"/>
              <a:ext cx="1055149" cy="1005840"/>
            </a:xfrm>
            <a:prstGeom prst="rect">
              <a:avLst/>
            </a:prstGeom>
            <a:noFill/>
            <a:ln w="9525">
              <a:noFill/>
              <a:miter lim="800000"/>
              <a:headEnd/>
              <a:tailEnd/>
            </a:ln>
          </p:spPr>
        </p:pic>
        <p:sp>
          <p:nvSpPr>
            <p:cNvPr id="13" name="TextBox 12"/>
            <p:cNvSpPr txBox="1"/>
            <p:nvPr/>
          </p:nvSpPr>
          <p:spPr>
            <a:xfrm>
              <a:off x="2980308" y="3591738"/>
              <a:ext cx="195715" cy="199493"/>
            </a:xfrm>
            <a:prstGeom prst="rect">
              <a:avLst/>
            </a:prstGeom>
            <a:noFill/>
          </p:spPr>
          <p:txBody>
            <a:bodyPr wrap="none" rtlCol="0">
              <a:spAutoFit/>
            </a:bodyPr>
            <a:lstStyle/>
            <a:p>
              <a:r>
                <a:rPr lang="en-US" sz="1600" dirty="0" smtClean="0"/>
                <a:t>N</a:t>
              </a:r>
              <a:endParaRPr lang="en-US" sz="1600" dirty="0"/>
            </a:p>
          </p:txBody>
        </p:sp>
        <p:sp>
          <p:nvSpPr>
            <p:cNvPr id="14" name="TextBox 13"/>
            <p:cNvSpPr txBox="1"/>
            <p:nvPr/>
          </p:nvSpPr>
          <p:spPr>
            <a:xfrm>
              <a:off x="1912282" y="3381204"/>
              <a:ext cx="195715" cy="199493"/>
            </a:xfrm>
            <a:prstGeom prst="rect">
              <a:avLst/>
            </a:prstGeom>
            <a:noFill/>
          </p:spPr>
          <p:txBody>
            <a:bodyPr wrap="none" rtlCol="0">
              <a:spAutoFit/>
            </a:bodyPr>
            <a:lstStyle/>
            <a:p>
              <a:r>
                <a:rPr lang="en-US" sz="1600" dirty="0" smtClean="0"/>
                <a:t>N</a:t>
              </a:r>
              <a:endParaRPr lang="en-US" sz="1600" dirty="0"/>
            </a:p>
          </p:txBody>
        </p:sp>
        <p:sp>
          <p:nvSpPr>
            <p:cNvPr id="15" name="TextBox 14"/>
            <p:cNvSpPr txBox="1"/>
            <p:nvPr/>
          </p:nvSpPr>
          <p:spPr>
            <a:xfrm>
              <a:off x="3614450" y="3118593"/>
              <a:ext cx="195715" cy="199493"/>
            </a:xfrm>
            <a:prstGeom prst="rect">
              <a:avLst/>
            </a:prstGeom>
            <a:noFill/>
          </p:spPr>
          <p:txBody>
            <a:bodyPr wrap="none" rtlCol="0">
              <a:spAutoFit/>
            </a:bodyPr>
            <a:lstStyle/>
            <a:p>
              <a:r>
                <a:rPr lang="en-US" sz="1600" dirty="0" smtClean="0"/>
                <a:t>N</a:t>
              </a:r>
              <a:endParaRPr lang="en-US" sz="1600" dirty="0"/>
            </a:p>
          </p:txBody>
        </p:sp>
      </p:grpSp>
      <p:sp>
        <p:nvSpPr>
          <p:cNvPr id="16" name="TextBox 15"/>
          <p:cNvSpPr txBox="1"/>
          <p:nvPr/>
        </p:nvSpPr>
        <p:spPr>
          <a:xfrm>
            <a:off x="914400" y="1764268"/>
            <a:ext cx="1239442" cy="400110"/>
          </a:xfrm>
          <a:prstGeom prst="rect">
            <a:avLst/>
          </a:prstGeom>
          <a:noFill/>
        </p:spPr>
        <p:txBody>
          <a:bodyPr wrap="none" rtlCol="0">
            <a:spAutoFit/>
          </a:bodyPr>
          <a:lstStyle/>
          <a:p>
            <a:r>
              <a:rPr lang="en-US" sz="2000" b="1" dirty="0" smtClean="0"/>
              <a:t>shLKO.1</a:t>
            </a:r>
            <a:endParaRPr lang="en-US" sz="2000" b="1" dirty="0"/>
          </a:p>
        </p:txBody>
      </p:sp>
      <p:sp>
        <p:nvSpPr>
          <p:cNvPr id="17" name="TextBox 16"/>
          <p:cNvSpPr txBox="1"/>
          <p:nvPr/>
        </p:nvSpPr>
        <p:spPr>
          <a:xfrm>
            <a:off x="2624557" y="1764268"/>
            <a:ext cx="1313180" cy="400110"/>
          </a:xfrm>
          <a:prstGeom prst="rect">
            <a:avLst/>
          </a:prstGeom>
          <a:noFill/>
        </p:spPr>
        <p:txBody>
          <a:bodyPr wrap="none" rtlCol="0">
            <a:spAutoFit/>
          </a:bodyPr>
          <a:lstStyle/>
          <a:p>
            <a:r>
              <a:rPr lang="en-US" sz="2000" b="1" dirty="0" smtClean="0"/>
              <a:t>shP4HA1</a:t>
            </a:r>
            <a:endParaRPr lang="en-US" sz="2000" b="1" dirty="0"/>
          </a:p>
        </p:txBody>
      </p:sp>
      <p:sp>
        <p:nvSpPr>
          <p:cNvPr id="18" name="TextBox 17"/>
          <p:cNvSpPr txBox="1"/>
          <p:nvPr/>
        </p:nvSpPr>
        <p:spPr>
          <a:xfrm>
            <a:off x="4529557" y="1764268"/>
            <a:ext cx="1313180" cy="400110"/>
          </a:xfrm>
          <a:prstGeom prst="rect">
            <a:avLst/>
          </a:prstGeom>
          <a:noFill/>
        </p:spPr>
        <p:txBody>
          <a:bodyPr wrap="none" rtlCol="0">
            <a:spAutoFit/>
          </a:bodyPr>
          <a:lstStyle/>
          <a:p>
            <a:r>
              <a:rPr lang="en-US" sz="2000" b="1" dirty="0" smtClean="0"/>
              <a:t>shP4HA2</a:t>
            </a:r>
            <a:endParaRPr lang="en-US" sz="2000" b="1" dirty="0"/>
          </a:p>
        </p:txBody>
      </p:sp>
      <p:sp>
        <p:nvSpPr>
          <p:cNvPr id="19" name="TextBox 18"/>
          <p:cNvSpPr txBox="1"/>
          <p:nvPr/>
        </p:nvSpPr>
        <p:spPr>
          <a:xfrm rot="16200000">
            <a:off x="-281918" y="2641579"/>
            <a:ext cx="1274708" cy="369332"/>
          </a:xfrm>
          <a:prstGeom prst="rect">
            <a:avLst/>
          </a:prstGeom>
          <a:noFill/>
        </p:spPr>
        <p:txBody>
          <a:bodyPr wrap="none" rtlCol="0">
            <a:spAutoFit/>
          </a:bodyPr>
          <a:lstStyle/>
          <a:p>
            <a:r>
              <a:rPr lang="en-US" b="1" dirty="0" smtClean="0"/>
              <a:t>Polarized </a:t>
            </a:r>
            <a:endParaRPr lang="en-US" b="1" dirty="0"/>
          </a:p>
        </p:txBody>
      </p:sp>
      <p:sp>
        <p:nvSpPr>
          <p:cNvPr id="20" name="TextBox 19"/>
          <p:cNvSpPr txBox="1"/>
          <p:nvPr/>
        </p:nvSpPr>
        <p:spPr>
          <a:xfrm rot="16200000">
            <a:off x="-275505" y="4464769"/>
            <a:ext cx="1261884" cy="369332"/>
          </a:xfrm>
          <a:prstGeom prst="rect">
            <a:avLst/>
          </a:prstGeom>
          <a:noFill/>
        </p:spPr>
        <p:txBody>
          <a:bodyPr wrap="none" rtlCol="0">
            <a:spAutoFit/>
          </a:bodyPr>
          <a:lstStyle/>
          <a:p>
            <a:r>
              <a:rPr lang="en-US" b="1" dirty="0" smtClean="0"/>
              <a:t>Red Only </a:t>
            </a:r>
            <a:endParaRPr lang="en-US" b="1" dirty="0"/>
          </a:p>
        </p:txBody>
      </p:sp>
      <p:grpSp>
        <p:nvGrpSpPr>
          <p:cNvPr id="21" name="Group 67"/>
          <p:cNvGrpSpPr>
            <a:grpSpLocks noChangeAspect="1"/>
          </p:cNvGrpSpPr>
          <p:nvPr/>
        </p:nvGrpSpPr>
        <p:grpSpPr>
          <a:xfrm>
            <a:off x="6148458" y="2057400"/>
            <a:ext cx="2790677" cy="3503144"/>
            <a:chOff x="3093519" y="749518"/>
            <a:chExt cx="1860452" cy="2211579"/>
          </a:xfrm>
        </p:grpSpPr>
        <p:pic>
          <p:nvPicPr>
            <p:cNvPr id="22" name="Picture 6"/>
            <p:cNvPicPr>
              <a:picLocks noChangeAspect="1" noChangeArrowheads="1"/>
            </p:cNvPicPr>
            <p:nvPr/>
          </p:nvPicPr>
          <p:blipFill>
            <a:blip r:embed="rId9" cstate="print"/>
            <a:srcRect/>
            <a:stretch>
              <a:fillRect/>
            </a:stretch>
          </p:blipFill>
          <p:spPr bwMode="auto">
            <a:xfrm>
              <a:off x="3093519" y="749518"/>
              <a:ext cx="1860452" cy="2211579"/>
            </a:xfrm>
            <a:prstGeom prst="rect">
              <a:avLst/>
            </a:prstGeom>
            <a:noFill/>
            <a:ln w="9525">
              <a:noFill/>
              <a:miter lim="800000"/>
              <a:headEnd/>
              <a:tailEnd/>
            </a:ln>
          </p:spPr>
        </p:pic>
        <p:cxnSp>
          <p:nvCxnSpPr>
            <p:cNvPr id="23" name="Straight Connector 22"/>
            <p:cNvCxnSpPr/>
            <p:nvPr/>
          </p:nvCxnSpPr>
          <p:spPr>
            <a:xfrm>
              <a:off x="4092617" y="2233097"/>
              <a:ext cx="682618" cy="839"/>
            </a:xfrm>
            <a:prstGeom prst="line">
              <a:avLst/>
            </a:prstGeom>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4251017" y="2075475"/>
              <a:ext cx="302647" cy="23316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cxnSp>
        <p:nvCxnSpPr>
          <p:cNvPr id="26" name="Straight Connector 25"/>
          <p:cNvCxnSpPr/>
          <p:nvPr/>
        </p:nvCxnSpPr>
        <p:spPr>
          <a:xfrm flipH="1">
            <a:off x="485034" y="5595184"/>
            <a:ext cx="17709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38200" y="5562600"/>
            <a:ext cx="954107" cy="369332"/>
          </a:xfrm>
          <a:prstGeom prst="rect">
            <a:avLst/>
          </a:prstGeom>
          <a:noFill/>
        </p:spPr>
        <p:txBody>
          <a:bodyPr wrap="none" rtlCol="0">
            <a:spAutoFit/>
          </a:bodyPr>
          <a:lstStyle/>
          <a:p>
            <a:r>
              <a:rPr lang="en-US" dirty="0" smtClean="0"/>
              <a:t>2.7 mm</a:t>
            </a:r>
            <a:endParaRPr lang="en-US" dirty="0"/>
          </a:p>
        </p:txBody>
      </p:sp>
    </p:spTree>
    <p:extLst>
      <p:ext uri="{BB962C8B-B14F-4D97-AF65-F5344CB8AC3E}">
        <p14:creationId xmlns:p14="http://schemas.microsoft.com/office/powerpoint/2010/main" val="3000409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lstStyle/>
          <a:p>
            <a:r>
              <a:rPr lang="en-US" dirty="0" smtClean="0"/>
              <a:t>Tumor stiffness </a:t>
            </a:r>
            <a:endParaRPr lang="en-US" dirty="0"/>
          </a:p>
        </p:txBody>
      </p:sp>
      <p:cxnSp>
        <p:nvCxnSpPr>
          <p:cNvPr id="9" name="Straight Connector 8"/>
          <p:cNvCxnSpPr/>
          <p:nvPr/>
        </p:nvCxnSpPr>
        <p:spPr>
          <a:xfrm>
            <a:off x="1412796" y="4925540"/>
            <a:ext cx="20574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Flowchart: Delay 10"/>
          <p:cNvSpPr/>
          <p:nvPr/>
        </p:nvSpPr>
        <p:spPr>
          <a:xfrm rot="5400000">
            <a:off x="1947720" y="3857216"/>
            <a:ext cx="914400" cy="1222248"/>
          </a:xfrm>
          <a:prstGeom prst="flowChartDelay">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3" name="Flowchart: Delay 12"/>
          <p:cNvSpPr/>
          <p:nvPr/>
        </p:nvSpPr>
        <p:spPr>
          <a:xfrm rot="5400000">
            <a:off x="1664256" y="2540480"/>
            <a:ext cx="1554480" cy="228600"/>
          </a:xfrm>
          <a:prstGeom prst="flowChartDelay">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TextBox 13"/>
          <p:cNvSpPr txBox="1"/>
          <p:nvPr/>
        </p:nvSpPr>
        <p:spPr>
          <a:xfrm>
            <a:off x="1946196" y="4239740"/>
            <a:ext cx="850489" cy="369332"/>
          </a:xfrm>
          <a:prstGeom prst="rect">
            <a:avLst/>
          </a:prstGeom>
          <a:noFill/>
        </p:spPr>
        <p:txBody>
          <a:bodyPr wrap="none" rtlCol="0">
            <a:spAutoFit/>
          </a:bodyPr>
          <a:lstStyle/>
          <a:p>
            <a:r>
              <a:rPr lang="en-US" dirty="0" smtClean="0"/>
              <a:t>Tumor</a:t>
            </a:r>
            <a:endParaRPr lang="en-US" dirty="0"/>
          </a:p>
        </p:txBody>
      </p:sp>
      <p:grpSp>
        <p:nvGrpSpPr>
          <p:cNvPr id="3" name="Group 2"/>
          <p:cNvGrpSpPr/>
          <p:nvPr/>
        </p:nvGrpSpPr>
        <p:grpSpPr>
          <a:xfrm>
            <a:off x="4343400" y="1877540"/>
            <a:ext cx="2659016" cy="3304060"/>
            <a:chOff x="4343400" y="1877540"/>
            <a:chExt cx="2659016" cy="3304060"/>
          </a:xfrm>
        </p:grpSpPr>
        <p:pic>
          <p:nvPicPr>
            <p:cNvPr id="18" name="Picture 1"/>
            <p:cNvPicPr>
              <a:picLocks noChangeAspect="1" noChangeArrowheads="1"/>
            </p:cNvPicPr>
            <p:nvPr/>
          </p:nvPicPr>
          <p:blipFill>
            <a:blip r:embed="rId3" cstate="print"/>
            <a:srcRect/>
            <a:stretch>
              <a:fillRect/>
            </a:stretch>
          </p:blipFill>
          <p:spPr bwMode="auto">
            <a:xfrm>
              <a:off x="4343400" y="1877540"/>
              <a:ext cx="2659016" cy="3304060"/>
            </a:xfrm>
            <a:prstGeom prst="rect">
              <a:avLst/>
            </a:prstGeom>
            <a:noFill/>
            <a:ln w="9525">
              <a:noFill/>
              <a:miter lim="800000"/>
              <a:headEnd/>
              <a:tailEnd/>
            </a:ln>
          </p:spPr>
        </p:pic>
        <p:sp>
          <p:nvSpPr>
            <p:cNvPr id="19" name="TextBox 18"/>
            <p:cNvSpPr txBox="1"/>
            <p:nvPr/>
          </p:nvSpPr>
          <p:spPr>
            <a:xfrm>
              <a:off x="5814410" y="3048000"/>
              <a:ext cx="357790" cy="230832"/>
            </a:xfrm>
            <a:prstGeom prst="rect">
              <a:avLst/>
            </a:prstGeom>
            <a:noFill/>
          </p:spPr>
          <p:txBody>
            <a:bodyPr wrap="none" rtlCol="0">
              <a:spAutoFit/>
            </a:bodyPr>
            <a:lstStyle/>
            <a:p>
              <a:r>
                <a:rPr lang="en-US" sz="900" dirty="0" smtClean="0">
                  <a:solidFill>
                    <a:prstClr val="black"/>
                  </a:solidFill>
                  <a:latin typeface="Calibri"/>
                </a:rPr>
                <a:t>***</a:t>
              </a:r>
              <a:endParaRPr lang="en-US" sz="900" dirty="0">
                <a:solidFill>
                  <a:prstClr val="black"/>
                </a:solidFill>
                <a:latin typeface="Calibri"/>
              </a:endParaRPr>
            </a:p>
          </p:txBody>
        </p:sp>
        <p:sp>
          <p:nvSpPr>
            <p:cNvPr id="20" name="TextBox 19"/>
            <p:cNvSpPr txBox="1"/>
            <p:nvPr/>
          </p:nvSpPr>
          <p:spPr>
            <a:xfrm>
              <a:off x="6424010" y="3048000"/>
              <a:ext cx="357790" cy="230832"/>
            </a:xfrm>
            <a:prstGeom prst="rect">
              <a:avLst/>
            </a:prstGeom>
            <a:noFill/>
          </p:spPr>
          <p:txBody>
            <a:bodyPr wrap="none" rtlCol="0">
              <a:spAutoFit/>
            </a:bodyPr>
            <a:lstStyle/>
            <a:p>
              <a:r>
                <a:rPr lang="en-US" sz="900" dirty="0" smtClean="0">
                  <a:solidFill>
                    <a:prstClr val="black"/>
                  </a:solidFill>
                  <a:latin typeface="Calibri"/>
                </a:rPr>
                <a:t>***</a:t>
              </a:r>
              <a:endParaRPr lang="en-US" sz="900" dirty="0">
                <a:solidFill>
                  <a:prstClr val="black"/>
                </a:solidFill>
                <a:latin typeface="Calibri"/>
              </a:endParaRPr>
            </a:p>
          </p:txBody>
        </p:sp>
      </p:grpSp>
    </p:spTree>
    <p:extLst>
      <p:ext uri="{BB962C8B-B14F-4D97-AF65-F5344CB8AC3E}">
        <p14:creationId xmlns:p14="http://schemas.microsoft.com/office/powerpoint/2010/main" val="8175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4.85437E-7 L 3.33333E-6 0.11096 " pathEditMode="relative" rAng="0" ptsTypes="AA">
                                      <p:cBhvr>
                                        <p:cTn id="6" dur="2000" fill="hold"/>
                                        <p:tgtEl>
                                          <p:spTgt spid="13"/>
                                        </p:tgtEl>
                                        <p:attrNameLst>
                                          <p:attrName>ppt_x</p:attrName>
                                          <p:attrName>ppt_y</p:attrName>
                                        </p:attrNameLst>
                                      </p:cBhvr>
                                      <p:rCtr x="0" y="5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G:\Teaching\COP6731\CAD\Breast Diagrams\dcis_rang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533400"/>
            <a:ext cx="4800600" cy="594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239000" y="6476565"/>
            <a:ext cx="1685077" cy="230832"/>
          </a:xfrm>
          <a:prstGeom prst="rect">
            <a:avLst/>
          </a:prstGeom>
          <a:noFill/>
        </p:spPr>
        <p:txBody>
          <a:bodyPr wrap="none" rtlCol="0">
            <a:spAutoFit/>
          </a:bodyPr>
          <a:lstStyle/>
          <a:p>
            <a:r>
              <a:rPr lang="en-US" sz="900" dirty="0" smtClean="0">
                <a:latin typeface="Arial" charset="0"/>
                <a:ea typeface="Arial" charset="0"/>
                <a:cs typeface="Arial" charset="0"/>
              </a:rPr>
              <a:t>Illustration by Mary K. Bryson</a:t>
            </a:r>
            <a:endParaRPr lang="en-US" sz="900" dirty="0">
              <a:latin typeface="Arial" charset="0"/>
              <a:ea typeface="Arial" charset="0"/>
              <a:cs typeface="Arial" charset="0"/>
            </a:endParaRPr>
          </a:p>
        </p:txBody>
      </p:sp>
    </p:spTree>
    <p:extLst>
      <p:ext uri="{BB962C8B-B14F-4D97-AF65-F5344CB8AC3E}">
        <p14:creationId xmlns:p14="http://schemas.microsoft.com/office/powerpoint/2010/main" val="581402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28600"/>
            <a:ext cx="8229600" cy="1143000"/>
          </a:xfrm>
        </p:spPr>
        <p:txBody>
          <a:bodyPr/>
          <a:lstStyle/>
          <a:p>
            <a:r>
              <a:rPr lang="en-US" dirty="0" smtClean="0"/>
              <a:t>Summary Part 1</a:t>
            </a:r>
            <a:endParaRPr lang="en-US" dirty="0"/>
          </a:p>
        </p:txBody>
      </p:sp>
      <p:sp>
        <p:nvSpPr>
          <p:cNvPr id="8" name="TextBox 7"/>
          <p:cNvSpPr txBox="1"/>
          <p:nvPr/>
        </p:nvSpPr>
        <p:spPr>
          <a:xfrm>
            <a:off x="228600" y="1524000"/>
            <a:ext cx="8610600" cy="4893647"/>
          </a:xfrm>
          <a:prstGeom prst="rect">
            <a:avLst/>
          </a:prstGeom>
          <a:noFill/>
        </p:spPr>
        <p:txBody>
          <a:bodyPr wrap="square" rtlCol="0">
            <a:spAutoFit/>
          </a:bodyPr>
          <a:lstStyle/>
          <a:p>
            <a:r>
              <a:rPr lang="en-US" sz="2400" dirty="0" smtClean="0"/>
              <a:t>Hypoxia promotes collagen deposition in the ECM</a:t>
            </a:r>
          </a:p>
          <a:p>
            <a:endParaRPr lang="en-US" sz="2400" dirty="0"/>
          </a:p>
          <a:p>
            <a:r>
              <a:rPr lang="en-US" sz="2400" dirty="0" smtClean="0"/>
              <a:t>Collagen deposition promotes enhanced directional migration</a:t>
            </a:r>
          </a:p>
          <a:p>
            <a:endParaRPr lang="en-US" sz="2400" dirty="0"/>
          </a:p>
          <a:p>
            <a:r>
              <a:rPr lang="en-US" sz="2400" dirty="0" smtClean="0"/>
              <a:t>P4HA1 or P4HA2 knockdown is sufficient to reduce collagen deposition</a:t>
            </a:r>
          </a:p>
          <a:p>
            <a:endParaRPr lang="en-US" sz="2400" dirty="0"/>
          </a:p>
          <a:p>
            <a:r>
              <a:rPr lang="en-US" sz="2400" dirty="0" smtClean="0"/>
              <a:t>P4HA1 or P4HA2 knockdown reduces tumor burden and prevents metastasis </a:t>
            </a:r>
          </a:p>
          <a:p>
            <a:endParaRPr lang="en-US" sz="2400" dirty="0" smtClean="0"/>
          </a:p>
          <a:p>
            <a:r>
              <a:rPr lang="en-US" sz="2400" dirty="0" smtClean="0"/>
              <a:t>Tumor collagen content and stiffness is reduced when the expression of P4HA1</a:t>
            </a:r>
            <a:r>
              <a:rPr lang="en-US" sz="2400" dirty="0"/>
              <a:t> </a:t>
            </a:r>
            <a:r>
              <a:rPr lang="en-US" sz="2400" dirty="0" smtClean="0"/>
              <a:t>or P4HA2 is abrogated.</a:t>
            </a:r>
            <a:endParaRPr lang="en-US" sz="2400" dirty="0"/>
          </a:p>
          <a:p>
            <a:endParaRPr lang="en-US" sz="2400" dirty="0"/>
          </a:p>
        </p:txBody>
      </p:sp>
    </p:spTree>
    <p:extLst>
      <p:ext uri="{BB962C8B-B14F-4D97-AF65-F5344CB8AC3E}">
        <p14:creationId xmlns:p14="http://schemas.microsoft.com/office/powerpoint/2010/main" val="17888140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05000" y="1091624"/>
            <a:ext cx="5029200" cy="5056458"/>
          </a:xfrm>
          <a:prstGeom prst="rect">
            <a:avLst/>
          </a:prstGeom>
        </p:spPr>
      </p:pic>
      <p:sp>
        <p:nvSpPr>
          <p:cNvPr id="6" name="Text Box 4"/>
          <p:cNvSpPr txBox="1">
            <a:spLocks noChangeArrowheads="1"/>
          </p:cNvSpPr>
          <p:nvPr/>
        </p:nvSpPr>
        <p:spPr bwMode="auto">
          <a:xfrm>
            <a:off x="5715000" y="6553200"/>
            <a:ext cx="6252480" cy="505440"/>
          </a:xfrm>
          <a:prstGeom prst="rect">
            <a:avLst/>
          </a:prstGeom>
          <a:noFill/>
          <a:ln w="9525">
            <a:noFill/>
            <a:round/>
            <a:headEnd/>
            <a:tailEnd/>
          </a:ln>
        </p:spPr>
        <p:txBody>
          <a:bodyPr lIns="81638" tIns="49619" rIns="81638" bIns="40819"/>
          <a:lstStyle/>
          <a:p>
            <a:pPr>
              <a:tabLst>
                <a:tab pos="656650" algn="l"/>
                <a:tab pos="1313299" algn="l"/>
                <a:tab pos="1969949" algn="l"/>
                <a:tab pos="2626599" algn="l"/>
                <a:tab pos="3283248" algn="l"/>
                <a:tab pos="3939898" algn="l"/>
                <a:tab pos="4596548" algn="l"/>
                <a:tab pos="5253198" algn="l"/>
                <a:tab pos="5909847" algn="l"/>
              </a:tabLst>
            </a:pPr>
            <a:r>
              <a:rPr lang="en-GB" sz="1600" i="1" dirty="0" smtClean="0"/>
              <a:t>Gilkes et </a:t>
            </a:r>
            <a:r>
              <a:rPr lang="en-GB" sz="1600" i="1" dirty="0"/>
              <a:t>al. </a:t>
            </a:r>
            <a:r>
              <a:rPr lang="en-GB" sz="1600" i="1" dirty="0" smtClean="0"/>
              <a:t>Future Oncology, 2013</a:t>
            </a:r>
            <a:endParaRPr lang="en-GB" sz="1600" i="1" dirty="0">
              <a:hlinkClick r:id="rId3"/>
            </a:endParaRPr>
          </a:p>
        </p:txBody>
      </p:sp>
      <p:sp>
        <p:nvSpPr>
          <p:cNvPr id="7" name="Rectangle 6"/>
          <p:cNvSpPr/>
          <p:nvPr/>
        </p:nvSpPr>
        <p:spPr>
          <a:xfrm>
            <a:off x="2209800" y="1295400"/>
            <a:ext cx="931254" cy="497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38200" y="228600"/>
            <a:ext cx="6838732" cy="523220"/>
          </a:xfrm>
          <a:prstGeom prst="rect">
            <a:avLst/>
          </a:prstGeom>
          <a:noFill/>
        </p:spPr>
        <p:txBody>
          <a:bodyPr wrap="none" rtlCol="0">
            <a:spAutoFit/>
          </a:bodyPr>
          <a:lstStyle/>
          <a:p>
            <a:r>
              <a:rPr lang="en-US" sz="2800" dirty="0" smtClean="0"/>
              <a:t>At least 300 functions for HIF-1 and HIF-2</a:t>
            </a:r>
            <a:endParaRPr lang="en-US" sz="2800" dirty="0"/>
          </a:p>
        </p:txBody>
      </p:sp>
    </p:spTree>
    <p:extLst>
      <p:ext uri="{BB962C8B-B14F-4D97-AF65-F5344CB8AC3E}">
        <p14:creationId xmlns:p14="http://schemas.microsoft.com/office/powerpoint/2010/main" val="832586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endParaRPr lang="en-US" dirty="0"/>
          </a:p>
        </p:txBody>
      </p:sp>
      <p:sp>
        <p:nvSpPr>
          <p:cNvPr id="5" name="Title 131"/>
          <p:cNvSpPr txBox="1">
            <a:spLocks/>
          </p:cNvSpPr>
          <p:nvPr/>
        </p:nvSpPr>
        <p:spPr>
          <a:xfrm>
            <a:off x="-76200" y="2857500"/>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800" dirty="0" smtClean="0"/>
              <a:t>Is there a better way?</a:t>
            </a:r>
          </a:p>
          <a:p>
            <a:endParaRPr lang="en-US" sz="3800" dirty="0" smtClean="0"/>
          </a:p>
          <a:p>
            <a:endParaRPr lang="en-US" sz="3800" dirty="0"/>
          </a:p>
          <a:p>
            <a:r>
              <a:rPr lang="en-US" sz="3800" dirty="0" smtClean="0"/>
              <a:t>Permanent marking of hypoxia-exposed cells to “collect” changes as cells progress from a primary tumor to metastatic lesions.</a:t>
            </a:r>
          </a:p>
          <a:p>
            <a:endParaRPr lang="en-US" sz="3800" dirty="0"/>
          </a:p>
        </p:txBody>
      </p:sp>
    </p:spTree>
    <p:extLst>
      <p:ext uri="{BB962C8B-B14F-4D97-AF65-F5344CB8AC3E}">
        <p14:creationId xmlns:p14="http://schemas.microsoft.com/office/powerpoint/2010/main" val="41985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018704" y="1480220"/>
            <a:ext cx="6400800" cy="805780"/>
            <a:chOff x="3069037" y="2024192"/>
            <a:chExt cx="6400800" cy="805780"/>
          </a:xfrm>
        </p:grpSpPr>
        <p:grpSp>
          <p:nvGrpSpPr>
            <p:cNvPr id="37" name="Group 36"/>
            <p:cNvGrpSpPr/>
            <p:nvPr/>
          </p:nvGrpSpPr>
          <p:grpSpPr>
            <a:xfrm>
              <a:off x="4283008" y="2268970"/>
              <a:ext cx="780426" cy="457200"/>
              <a:chOff x="4283008" y="2219983"/>
              <a:chExt cx="780426" cy="457200"/>
            </a:xfrm>
          </p:grpSpPr>
          <p:cxnSp>
            <p:nvCxnSpPr>
              <p:cNvPr id="53" name="Straight Connector 52"/>
              <p:cNvCxnSpPr/>
              <p:nvPr/>
            </p:nvCxnSpPr>
            <p:spPr>
              <a:xfrm flipV="1">
                <a:off x="4283008" y="2219983"/>
                <a:ext cx="0" cy="457200"/>
              </a:xfrm>
              <a:prstGeom prst="line">
                <a:avLst/>
              </a:prstGeom>
              <a:noFill/>
              <a:ln w="28575" cap="flat" cmpd="sng" algn="ctr">
                <a:solidFill>
                  <a:srgbClr val="DDDDDD">
                    <a:lumMod val="10000"/>
                  </a:srgbClr>
                </a:solidFill>
                <a:prstDash val="solid"/>
              </a:ln>
              <a:effectLst/>
            </p:spPr>
          </p:cxnSp>
          <p:cxnSp>
            <p:nvCxnSpPr>
              <p:cNvPr id="54" name="Straight Arrow Connector 53"/>
              <p:cNvCxnSpPr/>
              <p:nvPr/>
            </p:nvCxnSpPr>
            <p:spPr>
              <a:xfrm>
                <a:off x="4294746" y="2223058"/>
                <a:ext cx="768688" cy="0"/>
              </a:xfrm>
              <a:prstGeom prst="straightConnector1">
                <a:avLst/>
              </a:prstGeom>
              <a:noFill/>
              <a:ln w="28575" cap="flat" cmpd="sng" algn="ctr">
                <a:solidFill>
                  <a:srgbClr val="DDDDDD">
                    <a:lumMod val="10000"/>
                  </a:srgbClr>
                </a:solidFill>
                <a:prstDash val="solid"/>
                <a:tailEnd type="triangle"/>
              </a:ln>
              <a:effectLst/>
            </p:spPr>
          </p:cxnSp>
        </p:grpSp>
        <p:grpSp>
          <p:nvGrpSpPr>
            <p:cNvPr id="38" name="Group 37"/>
            <p:cNvGrpSpPr/>
            <p:nvPr/>
          </p:nvGrpSpPr>
          <p:grpSpPr>
            <a:xfrm>
              <a:off x="3069037" y="2512666"/>
              <a:ext cx="6400800" cy="317306"/>
              <a:chOff x="3069037" y="2512666"/>
              <a:chExt cx="6400800" cy="317306"/>
            </a:xfrm>
          </p:grpSpPr>
          <p:cxnSp>
            <p:nvCxnSpPr>
              <p:cNvPr id="47" name="Straight Connector 46"/>
              <p:cNvCxnSpPr/>
              <p:nvPr/>
            </p:nvCxnSpPr>
            <p:spPr>
              <a:xfrm>
                <a:off x="3069037" y="2677886"/>
                <a:ext cx="6400800" cy="0"/>
              </a:xfrm>
              <a:prstGeom prst="line">
                <a:avLst/>
              </a:prstGeom>
              <a:noFill/>
              <a:ln w="28575" cap="flat" cmpd="sng" algn="ctr">
                <a:solidFill>
                  <a:srgbClr val="DDDDDD">
                    <a:lumMod val="10000"/>
                  </a:srgbClr>
                </a:solidFill>
                <a:prstDash val="solid"/>
              </a:ln>
              <a:effectLst/>
            </p:spPr>
          </p:cxnSp>
          <p:sp>
            <p:nvSpPr>
              <p:cNvPr id="48" name="Rectangle 47"/>
              <p:cNvSpPr/>
              <p:nvPr/>
            </p:nvSpPr>
            <p:spPr>
              <a:xfrm>
                <a:off x="3624431" y="2514600"/>
                <a:ext cx="768839" cy="310243"/>
              </a:xfrm>
              <a:prstGeom prst="rect">
                <a:avLst/>
              </a:prstGeom>
              <a:solidFill>
                <a:srgbClr val="FFFFFF">
                  <a:lumMod val="65000"/>
                </a:srgbClr>
              </a:solidFill>
              <a:ln w="12700" cap="flat" cmpd="sng" algn="ctr">
                <a:solidFill>
                  <a:srgbClr val="96969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DDDDDD">
                        <a:lumMod val="10000"/>
                      </a:srgbClr>
                    </a:solidFill>
                    <a:effectLst/>
                    <a:uLnTx/>
                    <a:uFillTx/>
                    <a:latin typeface="Trebuchet MS" panose="020B0603020202020204"/>
                    <a:ea typeface="+mn-ea"/>
                    <a:cs typeface="+mn-cs"/>
                  </a:rPr>
                  <a:t>CMV</a:t>
                </a:r>
              </a:p>
            </p:txBody>
          </p:sp>
          <p:sp>
            <p:nvSpPr>
              <p:cNvPr id="49" name="Rectangle 48"/>
              <p:cNvSpPr/>
              <p:nvPr/>
            </p:nvSpPr>
            <p:spPr>
              <a:xfrm>
                <a:off x="4431098" y="2522764"/>
                <a:ext cx="768839" cy="302079"/>
              </a:xfrm>
              <a:prstGeom prst="rect">
                <a:avLst/>
              </a:prstGeom>
              <a:solidFill>
                <a:srgbClr val="7030A0"/>
              </a:solidFill>
              <a:ln w="12700" cap="flat" cmpd="sng" algn="ctr">
                <a:solidFill>
                  <a:srgbClr val="4D4D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C6C6C6">
                        <a:lumMod val="60000"/>
                        <a:lumOff val="40000"/>
                      </a:srgbClr>
                    </a:solidFill>
                    <a:effectLst/>
                    <a:uLnTx/>
                    <a:uFillTx/>
                    <a:latin typeface="Trebuchet MS" panose="020B0603020202020204"/>
                    <a:ea typeface="+mn-ea"/>
                    <a:cs typeface="+mn-cs"/>
                  </a:rPr>
                  <a:t>loxp</a:t>
                </a:r>
              </a:p>
            </p:txBody>
          </p:sp>
          <p:sp>
            <p:nvSpPr>
              <p:cNvPr id="50" name="Rectangle 49"/>
              <p:cNvSpPr/>
              <p:nvPr/>
            </p:nvSpPr>
            <p:spPr>
              <a:xfrm>
                <a:off x="5235997" y="2514600"/>
                <a:ext cx="1166936" cy="310243"/>
              </a:xfrm>
              <a:prstGeom prst="rect">
                <a:avLst/>
              </a:prstGeom>
              <a:solidFill>
                <a:srgbClr val="F2A148"/>
              </a:solidFill>
              <a:ln w="12700" cap="flat" cmpd="sng" algn="ctr">
                <a:solidFill>
                  <a:srgbClr val="FF33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3300"/>
                    </a:solidFill>
                    <a:effectLst/>
                    <a:uLnTx/>
                    <a:uFillTx/>
                    <a:latin typeface="Trebuchet MS" panose="020B0603020202020204"/>
                    <a:ea typeface="+mn-ea"/>
                    <a:cs typeface="+mn-cs"/>
                  </a:rPr>
                  <a:t>RFP</a:t>
                </a:r>
              </a:p>
            </p:txBody>
          </p:sp>
          <p:sp>
            <p:nvSpPr>
              <p:cNvPr id="51" name="Rectangle 50"/>
              <p:cNvSpPr/>
              <p:nvPr/>
            </p:nvSpPr>
            <p:spPr>
              <a:xfrm>
                <a:off x="6666850" y="2512666"/>
                <a:ext cx="768839" cy="302079"/>
              </a:xfrm>
              <a:prstGeom prst="rect">
                <a:avLst/>
              </a:prstGeom>
              <a:solidFill>
                <a:srgbClr val="7030A0"/>
              </a:solidFill>
              <a:ln w="12700" cap="flat" cmpd="sng" algn="ctr">
                <a:solidFill>
                  <a:srgbClr val="4D4D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C6C6C6">
                        <a:lumMod val="60000"/>
                        <a:lumOff val="40000"/>
                      </a:srgbClr>
                    </a:solidFill>
                    <a:effectLst/>
                    <a:uLnTx/>
                    <a:uFillTx/>
                    <a:latin typeface="Trebuchet MS" panose="020B0603020202020204"/>
                    <a:ea typeface="+mn-ea"/>
                    <a:cs typeface="+mn-cs"/>
                  </a:rPr>
                  <a:t>loxp</a:t>
                </a:r>
              </a:p>
            </p:txBody>
          </p:sp>
          <p:sp>
            <p:nvSpPr>
              <p:cNvPr id="52" name="Rectangle 51"/>
              <p:cNvSpPr/>
              <p:nvPr/>
            </p:nvSpPr>
            <p:spPr>
              <a:xfrm>
                <a:off x="7458813" y="2519729"/>
                <a:ext cx="1166936" cy="310243"/>
              </a:xfrm>
              <a:prstGeom prst="rect">
                <a:avLst/>
              </a:prstGeom>
              <a:solidFill>
                <a:srgbClr val="66FF66"/>
              </a:solidFill>
              <a:ln w="12700" cap="flat" cmpd="sng" algn="ctr">
                <a:solidFill>
                  <a:srgbClr val="00D6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B800"/>
                    </a:solidFill>
                    <a:effectLst/>
                    <a:uLnTx/>
                    <a:uFillTx/>
                    <a:latin typeface="Trebuchet MS" panose="020B0603020202020204"/>
                    <a:ea typeface="+mn-ea"/>
                    <a:cs typeface="+mn-cs"/>
                  </a:rPr>
                  <a:t>GFP</a:t>
                </a:r>
              </a:p>
            </p:txBody>
          </p:sp>
        </p:grpSp>
        <p:grpSp>
          <p:nvGrpSpPr>
            <p:cNvPr id="39" name="Group 38"/>
            <p:cNvGrpSpPr/>
            <p:nvPr/>
          </p:nvGrpSpPr>
          <p:grpSpPr>
            <a:xfrm>
              <a:off x="8613191" y="2268970"/>
              <a:ext cx="293020" cy="555873"/>
              <a:chOff x="6392304" y="2268970"/>
              <a:chExt cx="293020" cy="555873"/>
            </a:xfrm>
          </p:grpSpPr>
          <p:sp>
            <p:nvSpPr>
              <p:cNvPr id="45" name="Rectangle 44"/>
              <p:cNvSpPr/>
              <p:nvPr/>
            </p:nvSpPr>
            <p:spPr>
              <a:xfrm>
                <a:off x="6442922" y="2522763"/>
                <a:ext cx="173085" cy="302080"/>
              </a:xfrm>
              <a:prstGeom prst="rect">
                <a:avLst/>
              </a:prstGeom>
              <a:solidFill>
                <a:srgbClr val="FF0000"/>
              </a:solidFill>
              <a:ln w="12700" cap="flat" cmpd="sng" algn="ctr">
                <a:solidFill>
                  <a:srgbClr val="FF33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6C6C6">
                      <a:lumMod val="60000"/>
                      <a:lumOff val="40000"/>
                    </a:srgbClr>
                  </a:solidFill>
                  <a:effectLst/>
                  <a:uLnTx/>
                  <a:uFillTx/>
                  <a:latin typeface="Trebuchet MS" panose="020B0603020202020204"/>
                  <a:ea typeface="+mn-ea"/>
                  <a:cs typeface="+mn-cs"/>
                </a:endParaRPr>
              </a:p>
            </p:txBody>
          </p:sp>
          <p:sp>
            <p:nvSpPr>
              <p:cNvPr id="46" name="Hexagon 45"/>
              <p:cNvSpPr/>
              <p:nvPr/>
            </p:nvSpPr>
            <p:spPr>
              <a:xfrm>
                <a:off x="6392304" y="2268970"/>
                <a:ext cx="293020" cy="274884"/>
              </a:xfrm>
              <a:prstGeom prst="hexagon">
                <a:avLst/>
              </a:prstGeom>
              <a:solidFill>
                <a:srgbClr val="FF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rebuchet MS" panose="020B0603020202020204"/>
                  <a:ea typeface="+mn-ea"/>
                  <a:cs typeface="+mn-cs"/>
                </a:endParaRPr>
              </a:p>
            </p:txBody>
          </p:sp>
        </p:grpSp>
        <p:grpSp>
          <p:nvGrpSpPr>
            <p:cNvPr id="40" name="Group 39"/>
            <p:cNvGrpSpPr/>
            <p:nvPr/>
          </p:nvGrpSpPr>
          <p:grpSpPr>
            <a:xfrm>
              <a:off x="6392304" y="2268970"/>
              <a:ext cx="293020" cy="555873"/>
              <a:chOff x="6392304" y="2268970"/>
              <a:chExt cx="293020" cy="555873"/>
            </a:xfrm>
          </p:grpSpPr>
          <p:sp>
            <p:nvSpPr>
              <p:cNvPr id="43" name="Rectangle 42"/>
              <p:cNvSpPr/>
              <p:nvPr/>
            </p:nvSpPr>
            <p:spPr>
              <a:xfrm>
                <a:off x="6442922" y="2522763"/>
                <a:ext cx="173085" cy="302080"/>
              </a:xfrm>
              <a:prstGeom prst="rect">
                <a:avLst/>
              </a:prstGeom>
              <a:solidFill>
                <a:srgbClr val="FF0000"/>
              </a:solidFill>
              <a:ln w="12700" cap="flat" cmpd="sng" algn="ctr">
                <a:solidFill>
                  <a:srgbClr val="FF33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6C6C6">
                      <a:lumMod val="60000"/>
                      <a:lumOff val="40000"/>
                    </a:srgbClr>
                  </a:solidFill>
                  <a:effectLst/>
                  <a:uLnTx/>
                  <a:uFillTx/>
                  <a:latin typeface="Trebuchet MS" panose="020B0603020202020204"/>
                  <a:ea typeface="+mn-ea"/>
                  <a:cs typeface="+mn-cs"/>
                </a:endParaRPr>
              </a:p>
            </p:txBody>
          </p:sp>
          <p:sp>
            <p:nvSpPr>
              <p:cNvPr id="44" name="Hexagon 43"/>
              <p:cNvSpPr/>
              <p:nvPr/>
            </p:nvSpPr>
            <p:spPr>
              <a:xfrm>
                <a:off x="6392304" y="2268970"/>
                <a:ext cx="293020" cy="274884"/>
              </a:xfrm>
              <a:prstGeom prst="hexagon">
                <a:avLst/>
              </a:prstGeom>
              <a:solidFill>
                <a:srgbClr val="FF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rebuchet MS" panose="020B0603020202020204"/>
                  <a:ea typeface="+mn-ea"/>
                  <a:cs typeface="+mn-cs"/>
                </a:endParaRPr>
              </a:p>
            </p:txBody>
          </p:sp>
        </p:grpSp>
        <p:sp>
          <p:nvSpPr>
            <p:cNvPr id="41" name="TextBox 40"/>
            <p:cNvSpPr txBox="1"/>
            <p:nvPr/>
          </p:nvSpPr>
          <p:spPr>
            <a:xfrm>
              <a:off x="6285379" y="2034504"/>
              <a:ext cx="50687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DDDDDD">
                      <a:lumMod val="10000"/>
                    </a:srgbClr>
                  </a:solidFill>
                  <a:effectLst/>
                  <a:uLnTx/>
                  <a:uFillTx/>
                  <a:latin typeface="Trebuchet MS" panose="020B0603020202020204"/>
                </a:rPr>
                <a:t>STOP</a:t>
              </a:r>
            </a:p>
          </p:txBody>
        </p:sp>
        <p:sp>
          <p:nvSpPr>
            <p:cNvPr id="42" name="TextBox 41"/>
            <p:cNvSpPr txBox="1"/>
            <p:nvPr/>
          </p:nvSpPr>
          <p:spPr>
            <a:xfrm>
              <a:off x="8508001" y="2024192"/>
              <a:ext cx="50687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DDDDDD">
                      <a:lumMod val="10000"/>
                    </a:srgbClr>
                  </a:solidFill>
                  <a:effectLst/>
                  <a:uLnTx/>
                  <a:uFillTx/>
                  <a:latin typeface="Trebuchet MS" panose="020B0603020202020204"/>
                </a:rPr>
                <a:t>STOP</a:t>
              </a:r>
            </a:p>
          </p:txBody>
        </p:sp>
      </p:grpSp>
      <p:grpSp>
        <p:nvGrpSpPr>
          <p:cNvPr id="55" name="Group 54"/>
          <p:cNvGrpSpPr/>
          <p:nvPr/>
        </p:nvGrpSpPr>
        <p:grpSpPr>
          <a:xfrm>
            <a:off x="304800" y="3079849"/>
            <a:ext cx="8321040" cy="556699"/>
            <a:chOff x="3055467" y="3025480"/>
            <a:chExt cx="8321040" cy="556699"/>
          </a:xfrm>
        </p:grpSpPr>
        <p:grpSp>
          <p:nvGrpSpPr>
            <p:cNvPr id="56" name="Group 55"/>
            <p:cNvGrpSpPr/>
            <p:nvPr/>
          </p:nvGrpSpPr>
          <p:grpSpPr>
            <a:xfrm>
              <a:off x="7128556" y="3025480"/>
              <a:ext cx="780426" cy="457200"/>
              <a:chOff x="4283008" y="2219983"/>
              <a:chExt cx="780426" cy="457200"/>
            </a:xfrm>
          </p:grpSpPr>
          <p:cxnSp>
            <p:nvCxnSpPr>
              <p:cNvPr id="66" name="Straight Connector 65"/>
              <p:cNvCxnSpPr/>
              <p:nvPr/>
            </p:nvCxnSpPr>
            <p:spPr>
              <a:xfrm flipV="1">
                <a:off x="4283008" y="2219983"/>
                <a:ext cx="0" cy="457200"/>
              </a:xfrm>
              <a:prstGeom prst="line">
                <a:avLst/>
              </a:prstGeom>
              <a:noFill/>
              <a:ln w="28575" cap="flat" cmpd="sng" algn="ctr">
                <a:solidFill>
                  <a:srgbClr val="DDDDDD">
                    <a:lumMod val="10000"/>
                  </a:srgbClr>
                </a:solidFill>
                <a:prstDash val="solid"/>
              </a:ln>
              <a:effectLst/>
            </p:spPr>
          </p:cxnSp>
          <p:cxnSp>
            <p:nvCxnSpPr>
              <p:cNvPr id="67" name="Straight Arrow Connector 66"/>
              <p:cNvCxnSpPr/>
              <p:nvPr/>
            </p:nvCxnSpPr>
            <p:spPr>
              <a:xfrm>
                <a:off x="4294746" y="2225391"/>
                <a:ext cx="768688" cy="0"/>
              </a:xfrm>
              <a:prstGeom prst="straightConnector1">
                <a:avLst/>
              </a:prstGeom>
              <a:noFill/>
              <a:ln w="28575" cap="flat" cmpd="sng" algn="ctr">
                <a:solidFill>
                  <a:srgbClr val="DDDDDD">
                    <a:lumMod val="10000"/>
                  </a:srgbClr>
                </a:solidFill>
                <a:prstDash val="solid"/>
                <a:tailEnd type="triangle"/>
              </a:ln>
              <a:effectLst/>
            </p:spPr>
          </p:cxnSp>
        </p:grpSp>
        <p:grpSp>
          <p:nvGrpSpPr>
            <p:cNvPr id="57" name="Group 56"/>
            <p:cNvGrpSpPr/>
            <p:nvPr/>
          </p:nvGrpSpPr>
          <p:grpSpPr>
            <a:xfrm>
              <a:off x="3055467" y="3260179"/>
              <a:ext cx="8321040" cy="322000"/>
              <a:chOff x="3069037" y="2502843"/>
              <a:chExt cx="8321040" cy="322000"/>
            </a:xfrm>
          </p:grpSpPr>
          <p:cxnSp>
            <p:nvCxnSpPr>
              <p:cNvPr id="62" name="Straight Connector 61"/>
              <p:cNvCxnSpPr/>
              <p:nvPr/>
            </p:nvCxnSpPr>
            <p:spPr>
              <a:xfrm>
                <a:off x="3069037" y="2677886"/>
                <a:ext cx="8321040" cy="0"/>
              </a:xfrm>
              <a:prstGeom prst="line">
                <a:avLst/>
              </a:prstGeom>
              <a:noFill/>
              <a:ln w="28575" cap="flat" cmpd="sng" algn="ctr">
                <a:solidFill>
                  <a:srgbClr val="DDDDDD">
                    <a:lumMod val="10000"/>
                  </a:srgbClr>
                </a:solidFill>
                <a:prstDash val="solid"/>
              </a:ln>
              <a:effectLst/>
            </p:spPr>
          </p:cxnSp>
          <p:sp>
            <p:nvSpPr>
              <p:cNvPr id="63" name="Rectangle 62"/>
              <p:cNvSpPr/>
              <p:nvPr/>
            </p:nvSpPr>
            <p:spPr>
              <a:xfrm>
                <a:off x="3608102" y="2514600"/>
                <a:ext cx="768839" cy="310243"/>
              </a:xfrm>
              <a:prstGeom prst="rect">
                <a:avLst/>
              </a:prstGeom>
              <a:solidFill>
                <a:srgbClr val="B2B2B2">
                  <a:lumMod val="20000"/>
                  <a:lumOff val="80000"/>
                </a:srgbClr>
              </a:solidFill>
              <a:ln w="12700" cap="flat" cmpd="sng" algn="ctr">
                <a:solidFill>
                  <a:srgbClr val="96969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969696">
                        <a:lumMod val="75000"/>
                      </a:srgbClr>
                    </a:solidFill>
                    <a:effectLst/>
                    <a:uLnTx/>
                    <a:uFillTx/>
                    <a:latin typeface="Trebuchet MS" panose="020B0603020202020204"/>
                    <a:ea typeface="+mn-ea"/>
                    <a:cs typeface="+mn-cs"/>
                  </a:rPr>
                  <a:t>HRE</a:t>
                </a:r>
              </a:p>
            </p:txBody>
          </p:sp>
          <p:sp>
            <p:nvSpPr>
              <p:cNvPr id="64" name="Rectangle 63"/>
              <p:cNvSpPr/>
              <p:nvPr/>
            </p:nvSpPr>
            <p:spPr>
              <a:xfrm>
                <a:off x="6819356" y="2511736"/>
                <a:ext cx="1699817" cy="301351"/>
              </a:xfrm>
              <a:prstGeom prst="rect">
                <a:avLst/>
              </a:prstGeom>
              <a:solidFill>
                <a:srgbClr val="6699FF"/>
              </a:solidFill>
              <a:ln w="127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Trebuchet MS" panose="020B0603020202020204"/>
                    <a:ea typeface="+mn-ea"/>
                    <a:cs typeface="+mn-cs"/>
                  </a:rPr>
                  <a:t>Min TK promoter</a:t>
                </a:r>
              </a:p>
            </p:txBody>
          </p:sp>
          <p:sp>
            <p:nvSpPr>
              <p:cNvPr id="65" name="Rectangle 64"/>
              <p:cNvSpPr/>
              <p:nvPr/>
            </p:nvSpPr>
            <p:spPr>
              <a:xfrm>
                <a:off x="8555033" y="2502843"/>
                <a:ext cx="1166936" cy="310243"/>
              </a:xfrm>
              <a:prstGeom prst="rect">
                <a:avLst/>
              </a:prstGeom>
              <a:solidFill>
                <a:srgbClr val="66FFCC"/>
              </a:solidFill>
              <a:ln w="12700" cap="flat" cmpd="sng" algn="ctr">
                <a:solidFill>
                  <a:srgbClr val="00999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999"/>
                    </a:solidFill>
                    <a:effectLst/>
                    <a:uLnTx/>
                    <a:uFillTx/>
                    <a:latin typeface="Trebuchet MS" panose="020B0603020202020204"/>
                    <a:ea typeface="+mn-ea"/>
                    <a:cs typeface="+mn-cs"/>
                  </a:rPr>
                  <a:t>CRE</a:t>
                </a:r>
              </a:p>
            </p:txBody>
          </p:sp>
        </p:grpSp>
        <p:sp>
          <p:nvSpPr>
            <p:cNvPr id="58" name="Rectangle 57"/>
            <p:cNvSpPr/>
            <p:nvPr/>
          </p:nvSpPr>
          <p:spPr>
            <a:xfrm>
              <a:off x="4393960" y="3260601"/>
              <a:ext cx="768839" cy="310243"/>
            </a:xfrm>
            <a:prstGeom prst="rect">
              <a:avLst/>
            </a:prstGeom>
            <a:solidFill>
              <a:srgbClr val="B2B2B2">
                <a:lumMod val="20000"/>
                <a:lumOff val="80000"/>
              </a:srgbClr>
            </a:solidFill>
            <a:ln w="12700" cap="flat" cmpd="sng" algn="ctr">
              <a:solidFill>
                <a:srgbClr val="96969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969696">
                      <a:lumMod val="75000"/>
                    </a:srgbClr>
                  </a:solidFill>
                  <a:effectLst/>
                  <a:uLnTx/>
                  <a:uFillTx/>
                  <a:latin typeface="Trebuchet MS" panose="020B0603020202020204"/>
                  <a:ea typeface="+mn-ea"/>
                  <a:cs typeface="+mn-cs"/>
                </a:rPr>
                <a:t>HRE</a:t>
              </a:r>
            </a:p>
          </p:txBody>
        </p:sp>
        <p:sp>
          <p:nvSpPr>
            <p:cNvPr id="59" name="Rectangle 58"/>
            <p:cNvSpPr/>
            <p:nvPr/>
          </p:nvSpPr>
          <p:spPr>
            <a:xfrm>
              <a:off x="5197523" y="3260180"/>
              <a:ext cx="768839" cy="310243"/>
            </a:xfrm>
            <a:prstGeom prst="rect">
              <a:avLst/>
            </a:prstGeom>
            <a:solidFill>
              <a:srgbClr val="B2B2B2">
                <a:lumMod val="20000"/>
                <a:lumOff val="80000"/>
              </a:srgbClr>
            </a:solidFill>
            <a:ln w="12700" cap="flat" cmpd="sng" algn="ctr">
              <a:solidFill>
                <a:srgbClr val="96969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969696">
                      <a:lumMod val="75000"/>
                    </a:srgbClr>
                  </a:solidFill>
                  <a:effectLst/>
                  <a:uLnTx/>
                  <a:uFillTx/>
                  <a:latin typeface="Trebuchet MS" panose="020B0603020202020204"/>
                  <a:ea typeface="+mn-ea"/>
                  <a:cs typeface="+mn-cs"/>
                </a:rPr>
                <a:t>HRE</a:t>
              </a:r>
            </a:p>
          </p:txBody>
        </p:sp>
        <p:sp>
          <p:nvSpPr>
            <p:cNvPr id="60" name="Rectangle 59"/>
            <p:cNvSpPr/>
            <p:nvPr/>
          </p:nvSpPr>
          <p:spPr>
            <a:xfrm>
              <a:off x="6001087" y="3261760"/>
              <a:ext cx="768839" cy="310243"/>
            </a:xfrm>
            <a:prstGeom prst="rect">
              <a:avLst/>
            </a:prstGeom>
            <a:solidFill>
              <a:srgbClr val="B2B2B2">
                <a:lumMod val="20000"/>
                <a:lumOff val="80000"/>
              </a:srgbClr>
            </a:solidFill>
            <a:ln w="12700" cap="flat" cmpd="sng" algn="ctr">
              <a:solidFill>
                <a:srgbClr val="96969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969696">
                      <a:lumMod val="75000"/>
                    </a:srgbClr>
                  </a:solidFill>
                  <a:effectLst/>
                  <a:uLnTx/>
                  <a:uFillTx/>
                  <a:latin typeface="Trebuchet MS" panose="020B0603020202020204"/>
                  <a:ea typeface="+mn-ea"/>
                  <a:cs typeface="+mn-cs"/>
                </a:rPr>
                <a:t>HRE</a:t>
              </a:r>
            </a:p>
          </p:txBody>
        </p:sp>
        <p:sp>
          <p:nvSpPr>
            <p:cNvPr id="61" name="Rectangle 60"/>
            <p:cNvSpPr/>
            <p:nvPr/>
          </p:nvSpPr>
          <p:spPr>
            <a:xfrm>
              <a:off x="9745033" y="3269072"/>
              <a:ext cx="1097280" cy="310243"/>
            </a:xfrm>
            <a:prstGeom prst="rect">
              <a:avLst/>
            </a:prstGeom>
            <a:solidFill>
              <a:srgbClr val="B2B2B2">
                <a:lumMod val="20000"/>
                <a:lumOff val="80000"/>
              </a:srgbClr>
            </a:solidFill>
            <a:ln w="12700" cap="flat" cmpd="sng" algn="ctr">
              <a:solidFill>
                <a:srgbClr val="96969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969696">
                      <a:lumMod val="75000"/>
                    </a:srgbClr>
                  </a:solidFill>
                  <a:effectLst/>
                  <a:uLnTx/>
                  <a:uFillTx/>
                  <a:latin typeface="Trebuchet MS" panose="020B0603020202020204"/>
                  <a:ea typeface="+mn-ea"/>
                  <a:cs typeface="+mn-cs"/>
                </a:rPr>
                <a:t>ODD</a:t>
              </a:r>
            </a:p>
          </p:txBody>
        </p:sp>
      </p:grpSp>
      <p:grpSp>
        <p:nvGrpSpPr>
          <p:cNvPr id="2" name="Group 1"/>
          <p:cNvGrpSpPr/>
          <p:nvPr/>
        </p:nvGrpSpPr>
        <p:grpSpPr>
          <a:xfrm>
            <a:off x="609600" y="3758634"/>
            <a:ext cx="7406971" cy="2067938"/>
            <a:chOff x="609600" y="3359803"/>
            <a:chExt cx="7406971" cy="2067938"/>
          </a:xfrm>
        </p:grpSpPr>
        <p:pic>
          <p:nvPicPr>
            <p:cNvPr id="68" name="Picture 67"/>
            <p:cNvPicPr>
              <a:picLocks noChangeAspect="1"/>
            </p:cNvPicPr>
            <p:nvPr/>
          </p:nvPicPr>
          <p:blipFill rotWithShape="1">
            <a:blip r:embed="rId2" cstate="print">
              <a:extLst>
                <a:ext uri="{28A0092B-C50C-407E-A947-70E740481C1C}">
                  <a14:useLocalDpi xmlns:a14="http://schemas.microsoft.com/office/drawing/2010/main" val="0"/>
                </a:ext>
              </a:extLst>
            </a:blip>
            <a:srcRect t="4646" b="67755"/>
            <a:stretch/>
          </p:blipFill>
          <p:spPr>
            <a:xfrm>
              <a:off x="609600" y="3359803"/>
              <a:ext cx="7406971" cy="2067938"/>
            </a:xfrm>
            <a:prstGeom prst="rect">
              <a:avLst/>
            </a:prstGeom>
          </p:spPr>
        </p:pic>
        <p:sp>
          <p:nvSpPr>
            <p:cNvPr id="90" name="Rectangle 89"/>
            <p:cNvSpPr/>
            <p:nvPr/>
          </p:nvSpPr>
          <p:spPr>
            <a:xfrm>
              <a:off x="812098" y="3379927"/>
              <a:ext cx="762000" cy="5082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843865" y="5981149"/>
            <a:ext cx="7490039" cy="800651"/>
            <a:chOff x="843865" y="5582318"/>
            <a:chExt cx="7490039" cy="800651"/>
          </a:xfrm>
        </p:grpSpPr>
        <p:grpSp>
          <p:nvGrpSpPr>
            <p:cNvPr id="89" name="Group 88"/>
            <p:cNvGrpSpPr/>
            <p:nvPr/>
          </p:nvGrpSpPr>
          <p:grpSpPr>
            <a:xfrm>
              <a:off x="843865" y="5697282"/>
              <a:ext cx="3305355" cy="588766"/>
              <a:chOff x="914400" y="3063326"/>
              <a:chExt cx="3759135" cy="905406"/>
            </a:xfrm>
          </p:grpSpPr>
          <p:grpSp>
            <p:nvGrpSpPr>
              <p:cNvPr id="71" name="Group 70"/>
              <p:cNvGrpSpPr/>
              <p:nvPr/>
            </p:nvGrpSpPr>
            <p:grpSpPr>
              <a:xfrm>
                <a:off x="914400" y="3658489"/>
                <a:ext cx="3759135" cy="310243"/>
                <a:chOff x="3069037" y="2514600"/>
                <a:chExt cx="3759135" cy="310243"/>
              </a:xfrm>
            </p:grpSpPr>
            <p:cxnSp>
              <p:nvCxnSpPr>
                <p:cNvPr id="80" name="Straight Connector 79"/>
                <p:cNvCxnSpPr/>
                <p:nvPr/>
              </p:nvCxnSpPr>
              <p:spPr>
                <a:xfrm flipV="1">
                  <a:off x="3069037" y="2669721"/>
                  <a:ext cx="3759135" cy="8165"/>
                </a:xfrm>
                <a:prstGeom prst="line">
                  <a:avLst/>
                </a:prstGeom>
                <a:noFill/>
                <a:ln w="28575" cap="flat" cmpd="sng" algn="ctr">
                  <a:solidFill>
                    <a:srgbClr val="DDDDDD">
                      <a:lumMod val="10000"/>
                    </a:srgbClr>
                  </a:solidFill>
                  <a:prstDash val="solid"/>
                </a:ln>
                <a:effectLst/>
              </p:spPr>
            </p:cxnSp>
            <p:sp>
              <p:nvSpPr>
                <p:cNvPr id="81" name="Rectangle 80"/>
                <p:cNvSpPr/>
                <p:nvPr/>
              </p:nvSpPr>
              <p:spPr>
                <a:xfrm>
                  <a:off x="3624431" y="2514600"/>
                  <a:ext cx="768839" cy="310243"/>
                </a:xfrm>
                <a:prstGeom prst="rect">
                  <a:avLst/>
                </a:prstGeom>
                <a:solidFill>
                  <a:srgbClr val="FFFFFF">
                    <a:lumMod val="65000"/>
                  </a:srgbClr>
                </a:solidFill>
                <a:ln w="12700" cap="flat" cmpd="sng" algn="ctr">
                  <a:solidFill>
                    <a:srgbClr val="96969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DDDDDD">
                          <a:lumMod val="10000"/>
                        </a:srgbClr>
                      </a:solidFill>
                      <a:effectLst/>
                      <a:uLnTx/>
                      <a:uFillTx/>
                      <a:latin typeface="Trebuchet MS" panose="020B0603020202020204"/>
                      <a:ea typeface="+mn-ea"/>
                      <a:cs typeface="+mn-cs"/>
                    </a:rPr>
                    <a:t>CMV</a:t>
                  </a:r>
                </a:p>
              </p:txBody>
            </p:sp>
            <p:sp>
              <p:nvSpPr>
                <p:cNvPr id="82" name="Rectangle 81"/>
                <p:cNvSpPr/>
                <p:nvPr/>
              </p:nvSpPr>
              <p:spPr>
                <a:xfrm>
                  <a:off x="4431098" y="2522764"/>
                  <a:ext cx="768839" cy="302079"/>
                </a:xfrm>
                <a:prstGeom prst="rect">
                  <a:avLst/>
                </a:prstGeom>
                <a:solidFill>
                  <a:srgbClr val="7030A0"/>
                </a:solidFill>
                <a:ln w="12700" cap="flat" cmpd="sng" algn="ctr">
                  <a:solidFill>
                    <a:srgbClr val="4D4D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C6C6C6">
                          <a:lumMod val="60000"/>
                          <a:lumOff val="40000"/>
                        </a:srgbClr>
                      </a:solidFill>
                      <a:effectLst/>
                      <a:uLnTx/>
                      <a:uFillTx/>
                      <a:latin typeface="Trebuchet MS" panose="020B0603020202020204"/>
                      <a:ea typeface="+mn-ea"/>
                      <a:cs typeface="+mn-cs"/>
                    </a:rPr>
                    <a:t>loxp</a:t>
                  </a:r>
                </a:p>
              </p:txBody>
            </p:sp>
            <p:sp>
              <p:nvSpPr>
                <p:cNvPr id="83" name="Rectangle 82"/>
                <p:cNvSpPr/>
                <p:nvPr/>
              </p:nvSpPr>
              <p:spPr>
                <a:xfrm>
                  <a:off x="5235997" y="2514600"/>
                  <a:ext cx="1166936" cy="310243"/>
                </a:xfrm>
                <a:prstGeom prst="rect">
                  <a:avLst/>
                </a:prstGeom>
                <a:solidFill>
                  <a:srgbClr val="F2A148"/>
                </a:solidFill>
                <a:ln w="12700" cap="flat" cmpd="sng" algn="ctr">
                  <a:solidFill>
                    <a:srgbClr val="FF33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3300"/>
                      </a:solidFill>
                      <a:effectLst/>
                      <a:uLnTx/>
                      <a:uFillTx/>
                      <a:latin typeface="Trebuchet MS" panose="020B0603020202020204"/>
                      <a:ea typeface="+mn-ea"/>
                      <a:cs typeface="+mn-cs"/>
                    </a:rPr>
                    <a:t>RFP</a:t>
                  </a:r>
                </a:p>
              </p:txBody>
            </p:sp>
          </p:grpSp>
          <p:grpSp>
            <p:nvGrpSpPr>
              <p:cNvPr id="73" name="Group 72"/>
              <p:cNvGrpSpPr/>
              <p:nvPr/>
            </p:nvGrpSpPr>
            <p:grpSpPr>
              <a:xfrm>
                <a:off x="4237667" y="3412859"/>
                <a:ext cx="293020" cy="555873"/>
                <a:chOff x="6392304" y="2268970"/>
                <a:chExt cx="293020" cy="555873"/>
              </a:xfrm>
            </p:grpSpPr>
            <p:sp>
              <p:nvSpPr>
                <p:cNvPr id="76" name="Rectangle 75"/>
                <p:cNvSpPr/>
                <p:nvPr/>
              </p:nvSpPr>
              <p:spPr>
                <a:xfrm>
                  <a:off x="6442922" y="2522763"/>
                  <a:ext cx="173085" cy="302080"/>
                </a:xfrm>
                <a:prstGeom prst="rect">
                  <a:avLst/>
                </a:prstGeom>
                <a:solidFill>
                  <a:srgbClr val="FF0000"/>
                </a:solidFill>
                <a:ln w="12700" cap="flat" cmpd="sng" algn="ctr">
                  <a:solidFill>
                    <a:srgbClr val="FF33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6C6C6">
                        <a:lumMod val="60000"/>
                        <a:lumOff val="40000"/>
                      </a:srgbClr>
                    </a:solidFill>
                    <a:effectLst/>
                    <a:uLnTx/>
                    <a:uFillTx/>
                    <a:latin typeface="Trebuchet MS" panose="020B0603020202020204"/>
                    <a:ea typeface="+mn-ea"/>
                    <a:cs typeface="+mn-cs"/>
                  </a:endParaRPr>
                </a:p>
              </p:txBody>
            </p:sp>
            <p:sp>
              <p:nvSpPr>
                <p:cNvPr id="77" name="Hexagon 76"/>
                <p:cNvSpPr/>
                <p:nvPr/>
              </p:nvSpPr>
              <p:spPr>
                <a:xfrm>
                  <a:off x="6392304" y="2268970"/>
                  <a:ext cx="293020" cy="274884"/>
                </a:xfrm>
                <a:prstGeom prst="hexagon">
                  <a:avLst/>
                </a:prstGeom>
                <a:solidFill>
                  <a:srgbClr val="FF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rebuchet MS" panose="020B0603020202020204"/>
                    <a:ea typeface="+mn-ea"/>
                    <a:cs typeface="+mn-cs"/>
                  </a:endParaRPr>
                </a:p>
              </p:txBody>
            </p:sp>
          </p:grpSp>
          <p:sp>
            <p:nvSpPr>
              <p:cNvPr id="74" name="TextBox 73"/>
              <p:cNvSpPr txBox="1"/>
              <p:nvPr/>
            </p:nvSpPr>
            <p:spPr>
              <a:xfrm>
                <a:off x="4130742" y="3063326"/>
                <a:ext cx="50687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DDDDDD">
                        <a:lumMod val="10000"/>
                      </a:srgbClr>
                    </a:solidFill>
                    <a:effectLst/>
                    <a:uLnTx/>
                    <a:uFillTx/>
                    <a:latin typeface="Trebuchet MS" panose="020B0603020202020204"/>
                  </a:rPr>
                  <a:t>STOP</a:t>
                </a:r>
              </a:p>
            </p:txBody>
          </p:sp>
        </p:grpSp>
        <p:grpSp>
          <p:nvGrpSpPr>
            <p:cNvPr id="92" name="Group 91"/>
            <p:cNvGrpSpPr/>
            <p:nvPr/>
          </p:nvGrpSpPr>
          <p:grpSpPr>
            <a:xfrm>
              <a:off x="6060242" y="5698942"/>
              <a:ext cx="780426" cy="457200"/>
              <a:chOff x="4283008" y="2219983"/>
              <a:chExt cx="780426" cy="457200"/>
            </a:xfrm>
          </p:grpSpPr>
          <p:cxnSp>
            <p:nvCxnSpPr>
              <p:cNvPr id="108" name="Straight Connector 107"/>
              <p:cNvCxnSpPr/>
              <p:nvPr/>
            </p:nvCxnSpPr>
            <p:spPr>
              <a:xfrm flipV="1">
                <a:off x="4283008" y="2219983"/>
                <a:ext cx="0" cy="457200"/>
              </a:xfrm>
              <a:prstGeom prst="line">
                <a:avLst/>
              </a:prstGeom>
              <a:noFill/>
              <a:ln w="28575" cap="flat" cmpd="sng" algn="ctr">
                <a:solidFill>
                  <a:srgbClr val="DDDDDD">
                    <a:lumMod val="10000"/>
                  </a:srgbClr>
                </a:solidFill>
                <a:prstDash val="solid"/>
              </a:ln>
              <a:effectLst/>
            </p:spPr>
          </p:cxnSp>
          <p:cxnSp>
            <p:nvCxnSpPr>
              <p:cNvPr id="109" name="Straight Arrow Connector 108"/>
              <p:cNvCxnSpPr/>
              <p:nvPr/>
            </p:nvCxnSpPr>
            <p:spPr>
              <a:xfrm>
                <a:off x="4294746" y="2223058"/>
                <a:ext cx="768688" cy="0"/>
              </a:xfrm>
              <a:prstGeom prst="straightConnector1">
                <a:avLst/>
              </a:prstGeom>
              <a:noFill/>
              <a:ln w="28575" cap="flat" cmpd="sng" algn="ctr">
                <a:solidFill>
                  <a:srgbClr val="DDDDDD">
                    <a:lumMod val="10000"/>
                  </a:srgbClr>
                </a:solidFill>
                <a:prstDash val="solid"/>
                <a:tailEnd type="triangle"/>
              </a:ln>
              <a:effectLst/>
            </p:spPr>
          </p:cxnSp>
        </p:grpSp>
        <p:grpSp>
          <p:nvGrpSpPr>
            <p:cNvPr id="93" name="Group 92"/>
            <p:cNvGrpSpPr/>
            <p:nvPr/>
          </p:nvGrpSpPr>
          <p:grpSpPr>
            <a:xfrm>
              <a:off x="5165944" y="6053100"/>
              <a:ext cx="3167960" cy="310244"/>
              <a:chOff x="3069037" y="2514599"/>
              <a:chExt cx="3167960" cy="310244"/>
            </a:xfrm>
          </p:grpSpPr>
          <p:cxnSp>
            <p:nvCxnSpPr>
              <p:cNvPr id="102" name="Straight Connector 101"/>
              <p:cNvCxnSpPr/>
              <p:nvPr/>
            </p:nvCxnSpPr>
            <p:spPr>
              <a:xfrm flipV="1">
                <a:off x="3069037" y="2646674"/>
                <a:ext cx="3167960" cy="31212"/>
              </a:xfrm>
              <a:prstGeom prst="line">
                <a:avLst/>
              </a:prstGeom>
              <a:noFill/>
              <a:ln w="28575" cap="flat" cmpd="sng" algn="ctr">
                <a:solidFill>
                  <a:srgbClr val="DDDDDD">
                    <a:lumMod val="10000"/>
                  </a:srgbClr>
                </a:solidFill>
                <a:prstDash val="solid"/>
              </a:ln>
              <a:effectLst/>
            </p:spPr>
          </p:cxnSp>
          <p:sp>
            <p:nvSpPr>
              <p:cNvPr id="103" name="Rectangle 102"/>
              <p:cNvSpPr/>
              <p:nvPr/>
            </p:nvSpPr>
            <p:spPr>
              <a:xfrm>
                <a:off x="3624431" y="2514600"/>
                <a:ext cx="768839" cy="310243"/>
              </a:xfrm>
              <a:prstGeom prst="rect">
                <a:avLst/>
              </a:prstGeom>
              <a:solidFill>
                <a:srgbClr val="FFFFFF">
                  <a:lumMod val="65000"/>
                </a:srgbClr>
              </a:solidFill>
              <a:ln w="12700" cap="flat" cmpd="sng" algn="ctr">
                <a:solidFill>
                  <a:srgbClr val="96969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DDDDDD">
                        <a:lumMod val="10000"/>
                      </a:srgbClr>
                    </a:solidFill>
                    <a:effectLst/>
                    <a:uLnTx/>
                    <a:uFillTx/>
                    <a:latin typeface="Trebuchet MS" panose="020B0603020202020204"/>
                    <a:ea typeface="+mn-ea"/>
                    <a:cs typeface="+mn-cs"/>
                  </a:rPr>
                  <a:t>CMV</a:t>
                </a:r>
              </a:p>
            </p:txBody>
          </p:sp>
          <p:sp>
            <p:nvSpPr>
              <p:cNvPr id="107" name="Rectangle 106"/>
              <p:cNvSpPr/>
              <p:nvPr/>
            </p:nvSpPr>
            <p:spPr>
              <a:xfrm>
                <a:off x="4429612" y="2514599"/>
                <a:ext cx="1166936" cy="310243"/>
              </a:xfrm>
              <a:prstGeom prst="rect">
                <a:avLst/>
              </a:prstGeom>
              <a:solidFill>
                <a:srgbClr val="66FF66"/>
              </a:solidFill>
              <a:ln w="12700" cap="flat" cmpd="sng" algn="ctr">
                <a:solidFill>
                  <a:srgbClr val="00D6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B800"/>
                    </a:solidFill>
                    <a:effectLst/>
                    <a:uLnTx/>
                    <a:uFillTx/>
                    <a:latin typeface="Trebuchet MS" panose="020B0603020202020204"/>
                    <a:ea typeface="+mn-ea"/>
                    <a:cs typeface="+mn-cs"/>
                  </a:rPr>
                  <a:t>GFP</a:t>
                </a:r>
              </a:p>
            </p:txBody>
          </p:sp>
        </p:grpSp>
        <p:grpSp>
          <p:nvGrpSpPr>
            <p:cNvPr id="94" name="Group 93"/>
            <p:cNvGrpSpPr/>
            <p:nvPr/>
          </p:nvGrpSpPr>
          <p:grpSpPr>
            <a:xfrm>
              <a:off x="7750926" y="5827096"/>
              <a:ext cx="293020" cy="555873"/>
              <a:chOff x="6392304" y="2268970"/>
              <a:chExt cx="293020" cy="555873"/>
            </a:xfrm>
          </p:grpSpPr>
          <p:sp>
            <p:nvSpPr>
              <p:cNvPr id="100" name="Rectangle 99"/>
              <p:cNvSpPr/>
              <p:nvPr/>
            </p:nvSpPr>
            <p:spPr>
              <a:xfrm>
                <a:off x="6442922" y="2522763"/>
                <a:ext cx="173085" cy="302080"/>
              </a:xfrm>
              <a:prstGeom prst="rect">
                <a:avLst/>
              </a:prstGeom>
              <a:solidFill>
                <a:srgbClr val="FF0000"/>
              </a:solidFill>
              <a:ln w="12700" cap="flat" cmpd="sng" algn="ctr">
                <a:solidFill>
                  <a:srgbClr val="FF33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6C6C6">
                      <a:lumMod val="60000"/>
                      <a:lumOff val="40000"/>
                    </a:srgbClr>
                  </a:solidFill>
                  <a:effectLst/>
                  <a:uLnTx/>
                  <a:uFillTx/>
                  <a:latin typeface="Trebuchet MS" panose="020B0603020202020204"/>
                  <a:ea typeface="+mn-ea"/>
                  <a:cs typeface="+mn-cs"/>
                </a:endParaRPr>
              </a:p>
            </p:txBody>
          </p:sp>
          <p:sp>
            <p:nvSpPr>
              <p:cNvPr id="101" name="Hexagon 100"/>
              <p:cNvSpPr/>
              <p:nvPr/>
            </p:nvSpPr>
            <p:spPr>
              <a:xfrm>
                <a:off x="6392304" y="2268970"/>
                <a:ext cx="293020" cy="274884"/>
              </a:xfrm>
              <a:prstGeom prst="hexagon">
                <a:avLst/>
              </a:prstGeom>
              <a:solidFill>
                <a:srgbClr val="FF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rebuchet MS" panose="020B0603020202020204"/>
                  <a:ea typeface="+mn-ea"/>
                  <a:cs typeface="+mn-cs"/>
                </a:endParaRPr>
              </a:p>
            </p:txBody>
          </p:sp>
        </p:grpSp>
        <p:sp>
          <p:nvSpPr>
            <p:cNvPr id="97" name="TextBox 96"/>
            <p:cNvSpPr txBox="1"/>
            <p:nvPr/>
          </p:nvSpPr>
          <p:spPr>
            <a:xfrm>
              <a:off x="7645736" y="5582318"/>
              <a:ext cx="506870"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DDDDDD">
                      <a:lumMod val="10000"/>
                    </a:srgbClr>
                  </a:solidFill>
                  <a:effectLst/>
                  <a:uLnTx/>
                  <a:uFillTx/>
                  <a:latin typeface="Trebuchet MS" panose="020B0603020202020204"/>
                </a:rPr>
                <a:t>STOP</a:t>
              </a:r>
            </a:p>
          </p:txBody>
        </p:sp>
        <p:cxnSp>
          <p:nvCxnSpPr>
            <p:cNvPr id="130" name="Straight Arrow Connector 129"/>
            <p:cNvCxnSpPr/>
            <p:nvPr/>
          </p:nvCxnSpPr>
          <p:spPr>
            <a:xfrm>
              <a:off x="1463987" y="5678189"/>
              <a:ext cx="768688" cy="0"/>
            </a:xfrm>
            <a:prstGeom prst="straightConnector1">
              <a:avLst/>
            </a:prstGeom>
            <a:noFill/>
            <a:ln w="28575" cap="flat" cmpd="sng" algn="ctr">
              <a:solidFill>
                <a:srgbClr val="DDDDDD">
                  <a:lumMod val="10000"/>
                </a:srgbClr>
              </a:solidFill>
              <a:prstDash val="solid"/>
              <a:tailEnd type="triangle"/>
            </a:ln>
            <a:effectLst/>
          </p:spPr>
        </p:cxnSp>
        <p:cxnSp>
          <p:nvCxnSpPr>
            <p:cNvPr id="131" name="Straight Connector 130"/>
            <p:cNvCxnSpPr/>
            <p:nvPr/>
          </p:nvCxnSpPr>
          <p:spPr>
            <a:xfrm flipV="1">
              <a:off x="1463987" y="5678189"/>
              <a:ext cx="0" cy="457200"/>
            </a:xfrm>
            <a:prstGeom prst="line">
              <a:avLst/>
            </a:prstGeom>
            <a:noFill/>
            <a:ln w="28575" cap="flat" cmpd="sng" algn="ctr">
              <a:solidFill>
                <a:srgbClr val="DDDDDD">
                  <a:lumMod val="10000"/>
                </a:srgbClr>
              </a:solidFill>
              <a:prstDash val="solid"/>
            </a:ln>
            <a:effectLst/>
          </p:spPr>
        </p:cxnSp>
      </p:grpSp>
      <p:sp>
        <p:nvSpPr>
          <p:cNvPr id="132" name="Title 131"/>
          <p:cNvSpPr>
            <a:spLocks noGrp="1"/>
          </p:cNvSpPr>
          <p:nvPr>
            <p:ph type="title"/>
          </p:nvPr>
        </p:nvSpPr>
        <p:spPr>
          <a:xfrm>
            <a:off x="6385" y="203281"/>
            <a:ext cx="9144000" cy="1143000"/>
          </a:xfrm>
        </p:spPr>
        <p:txBody>
          <a:bodyPr>
            <a:noAutofit/>
          </a:bodyPr>
          <a:lstStyle/>
          <a:p>
            <a:r>
              <a:rPr lang="en-US" sz="3800" dirty="0"/>
              <a:t>Permanent marking of hypoxia-exposed cells</a:t>
            </a:r>
          </a:p>
        </p:txBody>
      </p:sp>
      <p:grpSp>
        <p:nvGrpSpPr>
          <p:cNvPr id="6" name="Group 5"/>
          <p:cNvGrpSpPr/>
          <p:nvPr/>
        </p:nvGrpSpPr>
        <p:grpSpPr>
          <a:xfrm>
            <a:off x="1219200" y="2743200"/>
            <a:ext cx="2648942" cy="467355"/>
            <a:chOff x="1219200" y="2743200"/>
            <a:chExt cx="2648942" cy="467355"/>
          </a:xfrm>
        </p:grpSpPr>
        <p:sp>
          <p:nvSpPr>
            <p:cNvPr id="5" name="Oval 4"/>
            <p:cNvSpPr/>
            <p:nvPr/>
          </p:nvSpPr>
          <p:spPr>
            <a:xfrm>
              <a:off x="1219200" y="27432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HIF-1</a:t>
              </a:r>
              <a:r>
                <a:rPr lang="el-GR" dirty="0" smtClean="0"/>
                <a:t>α</a:t>
              </a:r>
              <a:endParaRPr lang="en-US" dirty="0"/>
            </a:p>
          </p:txBody>
        </p:sp>
        <p:sp>
          <p:nvSpPr>
            <p:cNvPr id="69" name="Oval 68"/>
            <p:cNvSpPr/>
            <p:nvPr/>
          </p:nvSpPr>
          <p:spPr>
            <a:xfrm>
              <a:off x="2496542" y="2753355"/>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HIF-2</a:t>
              </a:r>
              <a:r>
                <a:rPr lang="el-GR" dirty="0" smtClean="0"/>
                <a:t>α</a:t>
              </a:r>
              <a:endParaRPr lang="en-US" dirty="0"/>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093461">
            <a:off x="6277151" y="2455706"/>
            <a:ext cx="596528" cy="703252"/>
          </a:xfrm>
          <a:prstGeom prst="rect">
            <a:avLst/>
          </a:prstGeom>
        </p:spPr>
      </p:pic>
    </p:spTree>
    <p:extLst>
      <p:ext uri="{BB962C8B-B14F-4D97-AF65-F5344CB8AC3E}">
        <p14:creationId xmlns:p14="http://schemas.microsoft.com/office/powerpoint/2010/main" val="330302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one9redo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2000" contrast="2000"/>
          </a:blip>
          <a:stretch>
            <a:fillRect/>
          </a:stretch>
        </p:blipFill>
        <p:spPr>
          <a:xfrm>
            <a:off x="4846787" y="4313237"/>
            <a:ext cx="2946107" cy="2392363"/>
          </a:xfr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1600" y="1526016"/>
            <a:ext cx="2971800" cy="2573222"/>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2963" y="1557722"/>
            <a:ext cx="2971800" cy="2573220"/>
          </a:xfrm>
          <a:prstGeom prst="rect">
            <a:avLst/>
          </a:prstGeom>
        </p:spPr>
      </p:pic>
      <p:pic>
        <p:nvPicPr>
          <p:cNvPr id="7" name="Clone4big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374710" y="4313237"/>
            <a:ext cx="2968690" cy="2364808"/>
          </a:xfrm>
          <a:prstGeom prst="rect">
            <a:avLst/>
          </a:prstGeom>
        </p:spPr>
      </p:pic>
      <p:sp>
        <p:nvSpPr>
          <p:cNvPr id="8" name="TextBox 7"/>
          <p:cNvSpPr txBox="1"/>
          <p:nvPr/>
        </p:nvSpPr>
        <p:spPr>
          <a:xfrm>
            <a:off x="2423727" y="1188390"/>
            <a:ext cx="867545" cy="369332"/>
          </a:xfrm>
          <a:prstGeom prst="rect">
            <a:avLst/>
          </a:prstGeom>
          <a:noFill/>
        </p:spPr>
        <p:txBody>
          <a:bodyPr wrap="none" rtlCol="0">
            <a:spAutoFit/>
          </a:bodyPr>
          <a:lstStyle/>
          <a:p>
            <a:r>
              <a:rPr lang="en-US" dirty="0"/>
              <a:t>20% O</a:t>
            </a:r>
            <a:r>
              <a:rPr lang="en-US" baseline="-25000" dirty="0"/>
              <a:t>2</a:t>
            </a:r>
            <a:endParaRPr lang="en-US" dirty="0"/>
          </a:p>
        </p:txBody>
      </p:sp>
      <p:sp>
        <p:nvSpPr>
          <p:cNvPr id="9" name="TextBox 8"/>
          <p:cNvSpPr txBox="1"/>
          <p:nvPr/>
        </p:nvSpPr>
        <p:spPr>
          <a:xfrm>
            <a:off x="5943600" y="1188390"/>
            <a:ext cx="750526" cy="369332"/>
          </a:xfrm>
          <a:prstGeom prst="rect">
            <a:avLst/>
          </a:prstGeom>
          <a:noFill/>
        </p:spPr>
        <p:txBody>
          <a:bodyPr wrap="none" rtlCol="0">
            <a:spAutoFit/>
          </a:bodyPr>
          <a:lstStyle/>
          <a:p>
            <a:r>
              <a:rPr lang="en-US" dirty="0"/>
              <a:t>1% O</a:t>
            </a:r>
            <a:r>
              <a:rPr lang="en-US" baseline="-25000" dirty="0"/>
              <a:t>2</a:t>
            </a:r>
            <a:endParaRPr lang="en-US" dirty="0"/>
          </a:p>
        </p:txBody>
      </p:sp>
      <p:sp>
        <p:nvSpPr>
          <p:cNvPr id="11" name="Title 1"/>
          <p:cNvSpPr>
            <a:spLocks noGrp="1"/>
          </p:cNvSpPr>
          <p:nvPr>
            <p:ph type="title"/>
          </p:nvPr>
        </p:nvSpPr>
        <p:spPr>
          <a:xfrm>
            <a:off x="228600" y="45390"/>
            <a:ext cx="8229600" cy="1143000"/>
          </a:xfrm>
        </p:spPr>
        <p:txBody>
          <a:bodyPr>
            <a:normAutofit fontScale="90000"/>
          </a:bodyPr>
          <a:lstStyle/>
          <a:p>
            <a:r>
              <a:rPr lang="en-US" dirty="0"/>
              <a:t>Hypoxia marking strategy </a:t>
            </a:r>
            <a:r>
              <a:rPr lang="en-US" i="1" dirty="0"/>
              <a:t>in vitro</a:t>
            </a:r>
          </a:p>
        </p:txBody>
      </p:sp>
    </p:spTree>
    <p:extLst>
      <p:ext uri="{BB962C8B-B14F-4D97-AF65-F5344CB8AC3E}">
        <p14:creationId xmlns:p14="http://schemas.microsoft.com/office/powerpoint/2010/main" val="14995795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20700">
              <a:srgbClr val="486AB2"/>
            </a:gs>
            <a:gs pos="0">
              <a:schemeClr val="bg2">
                <a:tint val="80000"/>
                <a:satMod val="300000"/>
              </a:schemeClr>
            </a:gs>
            <a:gs pos="100000">
              <a:schemeClr val="bg2">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A618B8-53F0-4E6A-9F10-3630BAEC6180}" type="slidenum">
              <a:rPr lang="en-US" smtClean="0"/>
              <a:t>35</a:t>
            </a:fld>
            <a:endParaRPr lang="en-US"/>
          </a:p>
        </p:txBody>
      </p:sp>
      <p:grpSp>
        <p:nvGrpSpPr>
          <p:cNvPr id="3" name="Group 2"/>
          <p:cNvGrpSpPr/>
          <p:nvPr/>
        </p:nvGrpSpPr>
        <p:grpSpPr>
          <a:xfrm>
            <a:off x="1014846" y="2184572"/>
            <a:ext cx="7114309" cy="1727605"/>
            <a:chOff x="1669110" y="1727434"/>
            <a:chExt cx="9453015" cy="2250020"/>
          </a:xfrm>
        </p:grpSpPr>
        <p:grpSp>
          <p:nvGrpSpPr>
            <p:cNvPr id="4" name="Group 3"/>
            <p:cNvGrpSpPr/>
            <p:nvPr/>
          </p:nvGrpSpPr>
          <p:grpSpPr>
            <a:xfrm>
              <a:off x="1669110" y="1727434"/>
              <a:ext cx="8325538" cy="2250020"/>
              <a:chOff x="1702360" y="1727434"/>
              <a:chExt cx="8325538" cy="2250020"/>
            </a:xfrm>
          </p:grpSpPr>
          <p:grpSp>
            <p:nvGrpSpPr>
              <p:cNvPr id="9" name="Group 8"/>
              <p:cNvGrpSpPr/>
              <p:nvPr/>
            </p:nvGrpSpPr>
            <p:grpSpPr>
              <a:xfrm>
                <a:off x="1702360" y="1727434"/>
                <a:ext cx="8325538" cy="2250020"/>
                <a:chOff x="71284" y="1933377"/>
                <a:chExt cx="8325538" cy="2250020"/>
              </a:xfrm>
            </p:grpSpPr>
            <p:grpSp>
              <p:nvGrpSpPr>
                <p:cNvPr id="11" name="Group 10"/>
                <p:cNvGrpSpPr/>
                <p:nvPr/>
              </p:nvGrpSpPr>
              <p:grpSpPr>
                <a:xfrm>
                  <a:off x="560105" y="2276454"/>
                  <a:ext cx="7836717" cy="1906943"/>
                  <a:chOff x="560105" y="2276454"/>
                  <a:chExt cx="7836717" cy="1906943"/>
                </a:xfrm>
              </p:grpSpPr>
              <p:pic>
                <p:nvPicPr>
                  <p:cNvPr id="13" name="Picture 2" descr="http://www.clipartbest.com/cliparts/RTG/Gbx/RTGGbxGr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42" y="2602170"/>
                    <a:ext cx="1486353" cy="15812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clipartbest.com/cliparts/RTG/Gbx/RTGGbxGr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7942" y="2602170"/>
                    <a:ext cx="1486353" cy="158122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3826275" y="2869901"/>
                    <a:ext cx="242750" cy="208503"/>
                    <a:chOff x="857249" y="2682119"/>
                    <a:chExt cx="1910530" cy="1648360"/>
                  </a:xfrm>
                </p:grpSpPr>
                <p:sp>
                  <p:nvSpPr>
                    <p:cNvPr id="148" name="Freeform 130"/>
                    <p:cNvSpPr/>
                    <p:nvPr/>
                  </p:nvSpPr>
                  <p:spPr>
                    <a:xfrm>
                      <a:off x="1136057" y="3254928"/>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grpSp>
                  <p:nvGrpSpPr>
                    <p:cNvPr id="149" name="Group 148"/>
                    <p:cNvGrpSpPr/>
                    <p:nvPr/>
                  </p:nvGrpSpPr>
                  <p:grpSpPr>
                    <a:xfrm>
                      <a:off x="857249" y="2682119"/>
                      <a:ext cx="1910530" cy="1648360"/>
                      <a:chOff x="1009649" y="2377319"/>
                      <a:chExt cx="1910530" cy="1648360"/>
                    </a:xfrm>
                  </p:grpSpPr>
                  <p:grpSp>
                    <p:nvGrpSpPr>
                      <p:cNvPr id="150" name="Group 149"/>
                      <p:cNvGrpSpPr/>
                      <p:nvPr/>
                    </p:nvGrpSpPr>
                    <p:grpSpPr>
                      <a:xfrm>
                        <a:off x="1451769" y="2377319"/>
                        <a:ext cx="857250" cy="647700"/>
                        <a:chOff x="2409825" y="3571875"/>
                        <a:chExt cx="857250" cy="647700"/>
                      </a:xfrm>
                    </p:grpSpPr>
                    <p:sp>
                      <p:nvSpPr>
                        <p:cNvPr id="178" name="Freeform 160"/>
                        <p:cNvSpPr/>
                        <p:nvPr/>
                      </p:nvSpPr>
                      <p:spPr>
                        <a:xfrm>
                          <a:off x="2409825" y="357187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79" name="Oval 178"/>
                        <p:cNvSpPr/>
                        <p:nvPr/>
                      </p:nvSpPr>
                      <p:spPr>
                        <a:xfrm>
                          <a:off x="2570289" y="3673034"/>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51" name="Group 150"/>
                      <p:cNvGrpSpPr/>
                      <p:nvPr/>
                    </p:nvGrpSpPr>
                    <p:grpSpPr>
                      <a:xfrm rot="9112485">
                        <a:off x="1973483" y="2710523"/>
                        <a:ext cx="857250" cy="647700"/>
                        <a:chOff x="2409825" y="3571875"/>
                        <a:chExt cx="857250" cy="647700"/>
                      </a:xfrm>
                    </p:grpSpPr>
                    <p:sp>
                      <p:nvSpPr>
                        <p:cNvPr id="176" name="Freeform 158"/>
                        <p:cNvSpPr/>
                        <p:nvPr/>
                      </p:nvSpPr>
                      <p:spPr>
                        <a:xfrm>
                          <a:off x="2409825" y="357187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77" name="Oval 176"/>
                        <p:cNvSpPr/>
                        <p:nvPr/>
                      </p:nvSpPr>
                      <p:spPr>
                        <a:xfrm rot="18050960">
                          <a:off x="2609850" y="3808986"/>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52" name="Group 151"/>
                      <p:cNvGrpSpPr/>
                      <p:nvPr/>
                    </p:nvGrpSpPr>
                    <p:grpSpPr>
                      <a:xfrm rot="10041564">
                        <a:off x="1009649" y="2610892"/>
                        <a:ext cx="1038225" cy="601088"/>
                        <a:chOff x="2343150" y="3523237"/>
                        <a:chExt cx="1038225" cy="601088"/>
                      </a:xfrm>
                    </p:grpSpPr>
                    <p:sp>
                      <p:nvSpPr>
                        <p:cNvPr id="174" name="Freeform 156"/>
                        <p:cNvSpPr/>
                        <p:nvPr/>
                      </p:nvSpPr>
                      <p:spPr>
                        <a:xfrm>
                          <a:off x="2343150" y="3523237"/>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75" name="Oval 174"/>
                        <p:cNvSpPr/>
                        <p:nvPr/>
                      </p:nvSpPr>
                      <p:spPr>
                        <a:xfrm>
                          <a:off x="2886075" y="3716624"/>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53" name="Group 152"/>
                      <p:cNvGrpSpPr/>
                      <p:nvPr/>
                    </p:nvGrpSpPr>
                    <p:grpSpPr>
                      <a:xfrm>
                        <a:off x="1908848" y="3377979"/>
                        <a:ext cx="857250" cy="647700"/>
                        <a:chOff x="2409825" y="3571875"/>
                        <a:chExt cx="857250" cy="647700"/>
                      </a:xfrm>
                    </p:grpSpPr>
                    <p:sp>
                      <p:nvSpPr>
                        <p:cNvPr id="172" name="Freeform 154"/>
                        <p:cNvSpPr/>
                        <p:nvPr/>
                      </p:nvSpPr>
                      <p:spPr>
                        <a:xfrm>
                          <a:off x="2409825" y="357187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73" name="Oval 172"/>
                        <p:cNvSpPr/>
                        <p:nvPr/>
                      </p:nvSpPr>
                      <p:spPr>
                        <a:xfrm>
                          <a:off x="2609849" y="3808986"/>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54" name="Group 153"/>
                      <p:cNvGrpSpPr/>
                      <p:nvPr/>
                    </p:nvGrpSpPr>
                    <p:grpSpPr>
                      <a:xfrm>
                        <a:off x="1904749" y="2954121"/>
                        <a:ext cx="524227" cy="581017"/>
                        <a:chOff x="3002101" y="2514608"/>
                        <a:chExt cx="524227" cy="581017"/>
                      </a:xfrm>
                    </p:grpSpPr>
                    <p:sp>
                      <p:nvSpPr>
                        <p:cNvPr id="170" name="Freeform 152"/>
                        <p:cNvSpPr/>
                        <p:nvPr/>
                      </p:nvSpPr>
                      <p:spPr>
                        <a:xfrm>
                          <a:off x="3002101" y="2514608"/>
                          <a:ext cx="524227" cy="581017"/>
                        </a:xfrm>
                        <a:custGeom>
                          <a:avLst/>
                          <a:gdLst>
                            <a:gd name="connsiteX0" fmla="*/ 112574 w 524227"/>
                            <a:gd name="connsiteY0" fmla="*/ 9517 h 581017"/>
                            <a:gd name="connsiteX1" fmla="*/ 388799 w 524227"/>
                            <a:gd name="connsiteY1" fmla="*/ 9517 h 581017"/>
                            <a:gd name="connsiteX2" fmla="*/ 445949 w 524227"/>
                            <a:gd name="connsiteY2" fmla="*/ 47617 h 581017"/>
                            <a:gd name="connsiteX3" fmla="*/ 474524 w 524227"/>
                            <a:gd name="connsiteY3" fmla="*/ 66667 h 581017"/>
                            <a:gd name="connsiteX4" fmla="*/ 512624 w 524227"/>
                            <a:gd name="connsiteY4" fmla="*/ 152392 h 581017"/>
                            <a:gd name="connsiteX5" fmla="*/ 512624 w 524227"/>
                            <a:gd name="connsiteY5" fmla="*/ 323842 h 581017"/>
                            <a:gd name="connsiteX6" fmla="*/ 503099 w 524227"/>
                            <a:gd name="connsiteY6" fmla="*/ 352417 h 581017"/>
                            <a:gd name="connsiteX7" fmla="*/ 474524 w 524227"/>
                            <a:gd name="connsiteY7" fmla="*/ 371467 h 581017"/>
                            <a:gd name="connsiteX8" fmla="*/ 436424 w 524227"/>
                            <a:gd name="connsiteY8" fmla="*/ 428617 h 581017"/>
                            <a:gd name="connsiteX9" fmla="*/ 426899 w 524227"/>
                            <a:gd name="connsiteY9" fmla="*/ 457192 h 581017"/>
                            <a:gd name="connsiteX10" fmla="*/ 398324 w 524227"/>
                            <a:gd name="connsiteY10" fmla="*/ 485767 h 581017"/>
                            <a:gd name="connsiteX11" fmla="*/ 379274 w 524227"/>
                            <a:gd name="connsiteY11" fmla="*/ 514342 h 581017"/>
                            <a:gd name="connsiteX12" fmla="*/ 350699 w 524227"/>
                            <a:gd name="connsiteY12" fmla="*/ 523867 h 581017"/>
                            <a:gd name="connsiteX13" fmla="*/ 284024 w 524227"/>
                            <a:gd name="connsiteY13" fmla="*/ 571492 h 581017"/>
                            <a:gd name="connsiteX14" fmla="*/ 236399 w 524227"/>
                            <a:gd name="connsiteY14" fmla="*/ 581017 h 581017"/>
                            <a:gd name="connsiteX15" fmla="*/ 83999 w 524227"/>
                            <a:gd name="connsiteY15" fmla="*/ 571492 h 581017"/>
                            <a:gd name="connsiteX16" fmla="*/ 64949 w 524227"/>
                            <a:gd name="connsiteY16" fmla="*/ 542917 h 581017"/>
                            <a:gd name="connsiteX17" fmla="*/ 45899 w 524227"/>
                            <a:gd name="connsiteY17" fmla="*/ 485767 h 581017"/>
                            <a:gd name="connsiteX18" fmla="*/ 93524 w 524227"/>
                            <a:gd name="connsiteY18" fmla="*/ 28567 h 581017"/>
                            <a:gd name="connsiteX19" fmla="*/ 112574 w 524227"/>
                            <a:gd name="connsiteY19" fmla="*/ 9517 h 58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227" h="581017">
                              <a:moveTo>
                                <a:pt x="112574" y="9517"/>
                              </a:moveTo>
                              <a:cubicBezTo>
                                <a:pt x="161786" y="6342"/>
                                <a:pt x="309884" y="-10212"/>
                                <a:pt x="388799" y="9517"/>
                              </a:cubicBezTo>
                              <a:cubicBezTo>
                                <a:pt x="411011" y="15070"/>
                                <a:pt x="426899" y="34917"/>
                                <a:pt x="445949" y="47617"/>
                              </a:cubicBezTo>
                              <a:lnTo>
                                <a:pt x="474524" y="66667"/>
                              </a:lnTo>
                              <a:cubicBezTo>
                                <a:pt x="497194" y="134677"/>
                                <a:pt x="482435" y="107109"/>
                                <a:pt x="512624" y="152392"/>
                              </a:cubicBezTo>
                              <a:cubicBezTo>
                                <a:pt x="528648" y="232513"/>
                                <a:pt x="527532" y="204580"/>
                                <a:pt x="512624" y="323842"/>
                              </a:cubicBezTo>
                              <a:cubicBezTo>
                                <a:pt x="511379" y="333805"/>
                                <a:pt x="509371" y="344577"/>
                                <a:pt x="503099" y="352417"/>
                              </a:cubicBezTo>
                              <a:cubicBezTo>
                                <a:pt x="495948" y="361356"/>
                                <a:pt x="484049" y="365117"/>
                                <a:pt x="474524" y="371467"/>
                              </a:cubicBezTo>
                              <a:cubicBezTo>
                                <a:pt x="461824" y="390517"/>
                                <a:pt x="443664" y="406897"/>
                                <a:pt x="436424" y="428617"/>
                              </a:cubicBezTo>
                              <a:cubicBezTo>
                                <a:pt x="433249" y="438142"/>
                                <a:pt x="432468" y="448838"/>
                                <a:pt x="426899" y="457192"/>
                              </a:cubicBezTo>
                              <a:cubicBezTo>
                                <a:pt x="419427" y="468400"/>
                                <a:pt x="406948" y="475419"/>
                                <a:pt x="398324" y="485767"/>
                              </a:cubicBezTo>
                              <a:cubicBezTo>
                                <a:pt x="390995" y="494561"/>
                                <a:pt x="388213" y="507191"/>
                                <a:pt x="379274" y="514342"/>
                              </a:cubicBezTo>
                              <a:cubicBezTo>
                                <a:pt x="371434" y="520614"/>
                                <a:pt x="360224" y="520692"/>
                                <a:pt x="350699" y="523867"/>
                              </a:cubicBezTo>
                              <a:cubicBezTo>
                                <a:pt x="348508" y="525510"/>
                                <a:pt x="293309" y="568010"/>
                                <a:pt x="284024" y="571492"/>
                              </a:cubicBezTo>
                              <a:cubicBezTo>
                                <a:pt x="268865" y="577176"/>
                                <a:pt x="252274" y="577842"/>
                                <a:pt x="236399" y="581017"/>
                              </a:cubicBezTo>
                              <a:cubicBezTo>
                                <a:pt x="185599" y="577842"/>
                                <a:pt x="133686" y="582534"/>
                                <a:pt x="83999" y="571492"/>
                              </a:cubicBezTo>
                              <a:cubicBezTo>
                                <a:pt x="72824" y="569009"/>
                                <a:pt x="69598" y="553378"/>
                                <a:pt x="64949" y="542917"/>
                              </a:cubicBezTo>
                              <a:cubicBezTo>
                                <a:pt x="56794" y="524567"/>
                                <a:pt x="45899" y="485767"/>
                                <a:pt x="45899" y="485767"/>
                              </a:cubicBezTo>
                              <a:cubicBezTo>
                                <a:pt x="53474" y="129720"/>
                                <a:pt x="-89183" y="65108"/>
                                <a:pt x="93524" y="28567"/>
                              </a:cubicBezTo>
                              <a:cubicBezTo>
                                <a:pt x="96637" y="27944"/>
                                <a:pt x="63362" y="12692"/>
                                <a:pt x="112574" y="9517"/>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71" name="Oval 170"/>
                        <p:cNvSpPr/>
                        <p:nvPr/>
                      </p:nvSpPr>
                      <p:spPr>
                        <a:xfrm>
                          <a:off x="3149913" y="2689628"/>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55" name="Group 154"/>
                      <p:cNvGrpSpPr/>
                      <p:nvPr/>
                    </p:nvGrpSpPr>
                    <p:grpSpPr>
                      <a:xfrm>
                        <a:off x="1009650" y="2999362"/>
                        <a:ext cx="590550" cy="523875"/>
                        <a:chOff x="2505075" y="2762250"/>
                        <a:chExt cx="590550" cy="523875"/>
                      </a:xfrm>
                    </p:grpSpPr>
                    <p:sp>
                      <p:nvSpPr>
                        <p:cNvPr id="168" name="Freeform 150"/>
                        <p:cNvSpPr/>
                        <p:nvPr/>
                      </p:nvSpPr>
                      <p:spPr>
                        <a:xfrm>
                          <a:off x="2505075" y="2762250"/>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69" name="Oval 168"/>
                        <p:cNvSpPr/>
                        <p:nvPr/>
                      </p:nvSpPr>
                      <p:spPr>
                        <a:xfrm>
                          <a:off x="2657474" y="2900362"/>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56" name="Group 155"/>
                      <p:cNvGrpSpPr/>
                      <p:nvPr/>
                    </p:nvGrpSpPr>
                    <p:grpSpPr>
                      <a:xfrm>
                        <a:off x="1009650" y="3401286"/>
                        <a:ext cx="1038225" cy="601088"/>
                        <a:chOff x="2343150" y="3523237"/>
                        <a:chExt cx="1038225" cy="601088"/>
                      </a:xfrm>
                    </p:grpSpPr>
                    <p:sp>
                      <p:nvSpPr>
                        <p:cNvPr id="166" name="Freeform 148"/>
                        <p:cNvSpPr/>
                        <p:nvPr/>
                      </p:nvSpPr>
                      <p:spPr>
                        <a:xfrm>
                          <a:off x="2343150" y="3523237"/>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67" name="Oval 166"/>
                        <p:cNvSpPr/>
                        <p:nvPr/>
                      </p:nvSpPr>
                      <p:spPr>
                        <a:xfrm>
                          <a:off x="2886075" y="3716624"/>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57" name="Group 156"/>
                      <p:cNvGrpSpPr/>
                      <p:nvPr/>
                    </p:nvGrpSpPr>
                    <p:grpSpPr>
                      <a:xfrm>
                        <a:off x="1445109" y="2927924"/>
                        <a:ext cx="600312" cy="514521"/>
                        <a:chOff x="1602390" y="2924002"/>
                        <a:chExt cx="600312" cy="514521"/>
                      </a:xfrm>
                    </p:grpSpPr>
                    <p:sp>
                      <p:nvSpPr>
                        <p:cNvPr id="164" name="Freeform 146"/>
                        <p:cNvSpPr/>
                        <p:nvPr/>
                      </p:nvSpPr>
                      <p:spPr>
                        <a:xfrm>
                          <a:off x="1602390" y="2924002"/>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65" name="Oval 164"/>
                        <p:cNvSpPr/>
                        <p:nvPr/>
                      </p:nvSpPr>
                      <p:spPr>
                        <a:xfrm>
                          <a:off x="1677143" y="3074107"/>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58" name="Group 157"/>
                      <p:cNvGrpSpPr/>
                      <p:nvPr/>
                    </p:nvGrpSpPr>
                    <p:grpSpPr>
                      <a:xfrm rot="8864674">
                        <a:off x="1690463" y="2606379"/>
                        <a:ext cx="590550" cy="523875"/>
                        <a:chOff x="2505075" y="2762250"/>
                        <a:chExt cx="590550" cy="523875"/>
                      </a:xfrm>
                    </p:grpSpPr>
                    <p:sp>
                      <p:nvSpPr>
                        <p:cNvPr id="162" name="Freeform 144"/>
                        <p:cNvSpPr/>
                        <p:nvPr/>
                      </p:nvSpPr>
                      <p:spPr>
                        <a:xfrm>
                          <a:off x="2505075" y="2762250"/>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63" name="Oval 162"/>
                        <p:cNvSpPr/>
                        <p:nvPr/>
                      </p:nvSpPr>
                      <p:spPr>
                        <a:xfrm>
                          <a:off x="2657474" y="2900362"/>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59" name="Group 158"/>
                      <p:cNvGrpSpPr/>
                      <p:nvPr/>
                    </p:nvGrpSpPr>
                    <p:grpSpPr>
                      <a:xfrm rot="1483366">
                        <a:off x="2319867" y="3162540"/>
                        <a:ext cx="600312" cy="514521"/>
                        <a:chOff x="1562100" y="2924004"/>
                        <a:chExt cx="600312" cy="514521"/>
                      </a:xfrm>
                    </p:grpSpPr>
                    <p:sp>
                      <p:nvSpPr>
                        <p:cNvPr id="160" name="Freeform 142"/>
                        <p:cNvSpPr/>
                        <p:nvPr/>
                      </p:nvSpPr>
                      <p:spPr>
                        <a:xfrm>
                          <a:off x="1562100" y="2924004"/>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F0953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61" name="Oval 160"/>
                        <p:cNvSpPr/>
                        <p:nvPr/>
                      </p:nvSpPr>
                      <p:spPr>
                        <a:xfrm>
                          <a:off x="1677143" y="3074107"/>
                          <a:ext cx="228601" cy="214313"/>
                        </a:xfrm>
                        <a:prstGeom prst="ellipse">
                          <a:avLst/>
                        </a:prstGeom>
                        <a:gradFill flip="none" rotWithShape="1">
                          <a:gsLst>
                            <a:gs pos="0">
                              <a:srgbClr val="F5A26F"/>
                            </a:gs>
                            <a:gs pos="16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grpSp>
              <p:sp>
                <p:nvSpPr>
                  <p:cNvPr id="16" name="Right Arrow 162"/>
                  <p:cNvSpPr/>
                  <p:nvPr/>
                </p:nvSpPr>
                <p:spPr>
                  <a:xfrm>
                    <a:off x="2419262" y="3216992"/>
                    <a:ext cx="562760" cy="147457"/>
                  </a:xfrm>
                  <a:prstGeom prst="rightArrow">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sysClr val="windowText" lastClr="000000"/>
                      </a:solidFill>
                    </a:endParaRPr>
                  </a:p>
                </p:txBody>
              </p:sp>
              <p:sp>
                <p:nvSpPr>
                  <p:cNvPr id="17" name="Right Arrow 163"/>
                  <p:cNvSpPr/>
                  <p:nvPr/>
                </p:nvSpPr>
                <p:spPr>
                  <a:xfrm>
                    <a:off x="4510410" y="3216992"/>
                    <a:ext cx="562760" cy="147457"/>
                  </a:xfrm>
                  <a:prstGeom prst="rightArrow">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sysClr val="windowText" lastClr="000000"/>
                      </a:solidFill>
                    </a:endParaRPr>
                  </a:p>
                </p:txBody>
              </p:sp>
              <p:pic>
                <p:nvPicPr>
                  <p:cNvPr id="18" name="Picture 2" descr="http://www.clipartbest.com/cliparts/RTG/Gbx/RTGGbxGr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8776" y="2602170"/>
                    <a:ext cx="1486353" cy="158122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5787102" y="2869901"/>
                    <a:ext cx="365642" cy="369779"/>
                    <a:chOff x="2985496" y="2425960"/>
                    <a:chExt cx="2686621" cy="2239233"/>
                  </a:xfrm>
                </p:grpSpPr>
                <p:sp>
                  <p:nvSpPr>
                    <p:cNvPr id="99" name="Freeform 167"/>
                    <p:cNvSpPr/>
                    <p:nvPr/>
                  </p:nvSpPr>
                  <p:spPr>
                    <a:xfrm rot="8575460">
                      <a:off x="2985496" y="2892778"/>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00" name="Oval 99"/>
                    <p:cNvSpPr/>
                    <p:nvPr/>
                  </p:nvSpPr>
                  <p:spPr>
                    <a:xfrm rot="1483366">
                      <a:off x="3208450" y="3121090"/>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01" name="Freeform 169"/>
                    <p:cNvSpPr/>
                    <p:nvPr/>
                  </p:nvSpPr>
                  <p:spPr>
                    <a:xfrm rot="1186880">
                      <a:off x="3062274" y="3511415"/>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02" name="Freeform 170"/>
                    <p:cNvSpPr/>
                    <p:nvPr/>
                  </p:nvSpPr>
                  <p:spPr>
                    <a:xfrm rot="8864674">
                      <a:off x="3501319" y="4009992"/>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03" name="Freeform 171"/>
                    <p:cNvSpPr/>
                    <p:nvPr/>
                  </p:nvSpPr>
                  <p:spPr>
                    <a:xfrm>
                      <a:off x="3952643" y="4017493"/>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04" name="Freeform 172"/>
                    <p:cNvSpPr/>
                    <p:nvPr/>
                  </p:nvSpPr>
                  <p:spPr>
                    <a:xfrm rot="6772399">
                      <a:off x="4878464" y="3921960"/>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05" name="Freeform 173"/>
                    <p:cNvSpPr/>
                    <p:nvPr/>
                  </p:nvSpPr>
                  <p:spPr>
                    <a:xfrm>
                      <a:off x="4633892" y="3327609"/>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06" name="Freeform 174"/>
                    <p:cNvSpPr/>
                    <p:nvPr/>
                  </p:nvSpPr>
                  <p:spPr>
                    <a:xfrm rot="8756961">
                      <a:off x="3885518" y="2425960"/>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07" name="Freeform 175"/>
                    <p:cNvSpPr/>
                    <p:nvPr/>
                  </p:nvSpPr>
                  <p:spPr>
                    <a:xfrm>
                      <a:off x="3397461" y="248901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grpSp>
                  <p:nvGrpSpPr>
                    <p:cNvPr id="108" name="Group 107"/>
                    <p:cNvGrpSpPr/>
                    <p:nvPr/>
                  </p:nvGrpSpPr>
                  <p:grpSpPr>
                    <a:xfrm>
                      <a:off x="3396676" y="2692983"/>
                      <a:ext cx="1910530" cy="1648360"/>
                      <a:chOff x="857249" y="2682119"/>
                      <a:chExt cx="1910530" cy="1648360"/>
                    </a:xfrm>
                  </p:grpSpPr>
                  <p:sp>
                    <p:nvSpPr>
                      <p:cNvPr id="116" name="Freeform 184"/>
                      <p:cNvSpPr/>
                      <p:nvPr/>
                    </p:nvSpPr>
                    <p:spPr>
                      <a:xfrm>
                        <a:off x="1136057" y="3254928"/>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66FF66"/>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a:p>
                        <a:pPr algn="ctr" defTabSz="685800">
                          <a:defRPr/>
                        </a:pPr>
                        <a:endParaRPr lang="en-US" sz="1350" kern="0" dirty="0">
                          <a:solidFill>
                            <a:srgbClr val="66FF66"/>
                          </a:solidFill>
                        </a:endParaRPr>
                      </a:p>
                    </p:txBody>
                  </p:sp>
                  <p:grpSp>
                    <p:nvGrpSpPr>
                      <p:cNvPr id="117" name="Group 116"/>
                      <p:cNvGrpSpPr/>
                      <p:nvPr/>
                    </p:nvGrpSpPr>
                    <p:grpSpPr>
                      <a:xfrm>
                        <a:off x="857249" y="2682119"/>
                        <a:ext cx="1910530" cy="1648360"/>
                        <a:chOff x="1009649" y="2377319"/>
                        <a:chExt cx="1910530" cy="1648360"/>
                      </a:xfrm>
                    </p:grpSpPr>
                    <p:grpSp>
                      <p:nvGrpSpPr>
                        <p:cNvPr id="118" name="Group 117"/>
                        <p:cNvGrpSpPr/>
                        <p:nvPr/>
                      </p:nvGrpSpPr>
                      <p:grpSpPr>
                        <a:xfrm>
                          <a:off x="1451769" y="2377319"/>
                          <a:ext cx="857250" cy="647700"/>
                          <a:chOff x="2409825" y="3571875"/>
                          <a:chExt cx="857250" cy="647700"/>
                        </a:xfrm>
                      </p:grpSpPr>
                      <p:sp>
                        <p:nvSpPr>
                          <p:cNvPr id="146" name="Freeform 214"/>
                          <p:cNvSpPr/>
                          <p:nvPr/>
                        </p:nvSpPr>
                        <p:spPr>
                          <a:xfrm>
                            <a:off x="2409825" y="357187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47" name="Oval 146"/>
                          <p:cNvSpPr/>
                          <p:nvPr/>
                        </p:nvSpPr>
                        <p:spPr>
                          <a:xfrm>
                            <a:off x="2570289" y="3673034"/>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19" name="Group 118"/>
                        <p:cNvGrpSpPr/>
                        <p:nvPr/>
                      </p:nvGrpSpPr>
                      <p:grpSpPr>
                        <a:xfrm rot="9112485">
                          <a:off x="1973483" y="2710523"/>
                          <a:ext cx="857250" cy="647700"/>
                          <a:chOff x="2409825" y="3571875"/>
                          <a:chExt cx="857250" cy="647700"/>
                        </a:xfrm>
                      </p:grpSpPr>
                      <p:sp>
                        <p:nvSpPr>
                          <p:cNvPr id="144" name="Freeform 212"/>
                          <p:cNvSpPr/>
                          <p:nvPr/>
                        </p:nvSpPr>
                        <p:spPr>
                          <a:xfrm>
                            <a:off x="2409825" y="357187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45" name="Oval 144"/>
                          <p:cNvSpPr/>
                          <p:nvPr/>
                        </p:nvSpPr>
                        <p:spPr>
                          <a:xfrm>
                            <a:off x="2609849" y="3808986"/>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20" name="Group 119"/>
                        <p:cNvGrpSpPr/>
                        <p:nvPr/>
                      </p:nvGrpSpPr>
                      <p:grpSpPr>
                        <a:xfrm rot="10041564">
                          <a:off x="1009649" y="2610892"/>
                          <a:ext cx="1038225" cy="601088"/>
                          <a:chOff x="2343150" y="3523237"/>
                          <a:chExt cx="1038225" cy="601088"/>
                        </a:xfrm>
                      </p:grpSpPr>
                      <p:sp>
                        <p:nvSpPr>
                          <p:cNvPr id="142" name="Freeform 210"/>
                          <p:cNvSpPr/>
                          <p:nvPr/>
                        </p:nvSpPr>
                        <p:spPr>
                          <a:xfrm>
                            <a:off x="2343150" y="3523237"/>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43" name="Oval 142"/>
                          <p:cNvSpPr/>
                          <p:nvPr/>
                        </p:nvSpPr>
                        <p:spPr>
                          <a:xfrm>
                            <a:off x="2886075" y="3716624"/>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21" name="Group 120"/>
                        <p:cNvGrpSpPr/>
                        <p:nvPr/>
                      </p:nvGrpSpPr>
                      <p:grpSpPr>
                        <a:xfrm>
                          <a:off x="1908848" y="3377979"/>
                          <a:ext cx="857250" cy="647700"/>
                          <a:chOff x="2409825" y="3571875"/>
                          <a:chExt cx="857250" cy="647700"/>
                        </a:xfrm>
                      </p:grpSpPr>
                      <p:sp>
                        <p:nvSpPr>
                          <p:cNvPr id="140" name="Freeform 208"/>
                          <p:cNvSpPr/>
                          <p:nvPr/>
                        </p:nvSpPr>
                        <p:spPr>
                          <a:xfrm>
                            <a:off x="2409825" y="357187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41" name="Oval 140"/>
                          <p:cNvSpPr/>
                          <p:nvPr/>
                        </p:nvSpPr>
                        <p:spPr>
                          <a:xfrm>
                            <a:off x="2609849" y="3808986"/>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22" name="Group 121"/>
                        <p:cNvGrpSpPr/>
                        <p:nvPr/>
                      </p:nvGrpSpPr>
                      <p:grpSpPr>
                        <a:xfrm>
                          <a:off x="1904749" y="2954121"/>
                          <a:ext cx="524227" cy="581017"/>
                          <a:chOff x="3002101" y="2514608"/>
                          <a:chExt cx="524227" cy="581017"/>
                        </a:xfrm>
                      </p:grpSpPr>
                      <p:sp>
                        <p:nvSpPr>
                          <p:cNvPr id="138" name="Freeform 206"/>
                          <p:cNvSpPr/>
                          <p:nvPr/>
                        </p:nvSpPr>
                        <p:spPr>
                          <a:xfrm>
                            <a:off x="3002101" y="2514608"/>
                            <a:ext cx="524227" cy="581017"/>
                          </a:xfrm>
                          <a:custGeom>
                            <a:avLst/>
                            <a:gdLst>
                              <a:gd name="connsiteX0" fmla="*/ 112574 w 524227"/>
                              <a:gd name="connsiteY0" fmla="*/ 9517 h 581017"/>
                              <a:gd name="connsiteX1" fmla="*/ 388799 w 524227"/>
                              <a:gd name="connsiteY1" fmla="*/ 9517 h 581017"/>
                              <a:gd name="connsiteX2" fmla="*/ 445949 w 524227"/>
                              <a:gd name="connsiteY2" fmla="*/ 47617 h 581017"/>
                              <a:gd name="connsiteX3" fmla="*/ 474524 w 524227"/>
                              <a:gd name="connsiteY3" fmla="*/ 66667 h 581017"/>
                              <a:gd name="connsiteX4" fmla="*/ 512624 w 524227"/>
                              <a:gd name="connsiteY4" fmla="*/ 152392 h 581017"/>
                              <a:gd name="connsiteX5" fmla="*/ 512624 w 524227"/>
                              <a:gd name="connsiteY5" fmla="*/ 323842 h 581017"/>
                              <a:gd name="connsiteX6" fmla="*/ 503099 w 524227"/>
                              <a:gd name="connsiteY6" fmla="*/ 352417 h 581017"/>
                              <a:gd name="connsiteX7" fmla="*/ 474524 w 524227"/>
                              <a:gd name="connsiteY7" fmla="*/ 371467 h 581017"/>
                              <a:gd name="connsiteX8" fmla="*/ 436424 w 524227"/>
                              <a:gd name="connsiteY8" fmla="*/ 428617 h 581017"/>
                              <a:gd name="connsiteX9" fmla="*/ 426899 w 524227"/>
                              <a:gd name="connsiteY9" fmla="*/ 457192 h 581017"/>
                              <a:gd name="connsiteX10" fmla="*/ 398324 w 524227"/>
                              <a:gd name="connsiteY10" fmla="*/ 485767 h 581017"/>
                              <a:gd name="connsiteX11" fmla="*/ 379274 w 524227"/>
                              <a:gd name="connsiteY11" fmla="*/ 514342 h 581017"/>
                              <a:gd name="connsiteX12" fmla="*/ 350699 w 524227"/>
                              <a:gd name="connsiteY12" fmla="*/ 523867 h 581017"/>
                              <a:gd name="connsiteX13" fmla="*/ 284024 w 524227"/>
                              <a:gd name="connsiteY13" fmla="*/ 571492 h 581017"/>
                              <a:gd name="connsiteX14" fmla="*/ 236399 w 524227"/>
                              <a:gd name="connsiteY14" fmla="*/ 581017 h 581017"/>
                              <a:gd name="connsiteX15" fmla="*/ 83999 w 524227"/>
                              <a:gd name="connsiteY15" fmla="*/ 571492 h 581017"/>
                              <a:gd name="connsiteX16" fmla="*/ 64949 w 524227"/>
                              <a:gd name="connsiteY16" fmla="*/ 542917 h 581017"/>
                              <a:gd name="connsiteX17" fmla="*/ 45899 w 524227"/>
                              <a:gd name="connsiteY17" fmla="*/ 485767 h 581017"/>
                              <a:gd name="connsiteX18" fmla="*/ 93524 w 524227"/>
                              <a:gd name="connsiteY18" fmla="*/ 28567 h 581017"/>
                              <a:gd name="connsiteX19" fmla="*/ 112574 w 524227"/>
                              <a:gd name="connsiteY19" fmla="*/ 9517 h 58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227" h="581017">
                                <a:moveTo>
                                  <a:pt x="112574" y="9517"/>
                                </a:moveTo>
                                <a:cubicBezTo>
                                  <a:pt x="161786" y="6342"/>
                                  <a:pt x="309884" y="-10212"/>
                                  <a:pt x="388799" y="9517"/>
                                </a:cubicBezTo>
                                <a:cubicBezTo>
                                  <a:pt x="411011" y="15070"/>
                                  <a:pt x="426899" y="34917"/>
                                  <a:pt x="445949" y="47617"/>
                                </a:cubicBezTo>
                                <a:lnTo>
                                  <a:pt x="474524" y="66667"/>
                                </a:lnTo>
                                <a:cubicBezTo>
                                  <a:pt x="497194" y="134677"/>
                                  <a:pt x="482435" y="107109"/>
                                  <a:pt x="512624" y="152392"/>
                                </a:cubicBezTo>
                                <a:cubicBezTo>
                                  <a:pt x="528648" y="232513"/>
                                  <a:pt x="527532" y="204580"/>
                                  <a:pt x="512624" y="323842"/>
                                </a:cubicBezTo>
                                <a:cubicBezTo>
                                  <a:pt x="511379" y="333805"/>
                                  <a:pt x="509371" y="344577"/>
                                  <a:pt x="503099" y="352417"/>
                                </a:cubicBezTo>
                                <a:cubicBezTo>
                                  <a:pt x="495948" y="361356"/>
                                  <a:pt x="484049" y="365117"/>
                                  <a:pt x="474524" y="371467"/>
                                </a:cubicBezTo>
                                <a:cubicBezTo>
                                  <a:pt x="461824" y="390517"/>
                                  <a:pt x="443664" y="406897"/>
                                  <a:pt x="436424" y="428617"/>
                                </a:cubicBezTo>
                                <a:cubicBezTo>
                                  <a:pt x="433249" y="438142"/>
                                  <a:pt x="432468" y="448838"/>
                                  <a:pt x="426899" y="457192"/>
                                </a:cubicBezTo>
                                <a:cubicBezTo>
                                  <a:pt x="419427" y="468400"/>
                                  <a:pt x="406948" y="475419"/>
                                  <a:pt x="398324" y="485767"/>
                                </a:cubicBezTo>
                                <a:cubicBezTo>
                                  <a:pt x="390995" y="494561"/>
                                  <a:pt x="388213" y="507191"/>
                                  <a:pt x="379274" y="514342"/>
                                </a:cubicBezTo>
                                <a:cubicBezTo>
                                  <a:pt x="371434" y="520614"/>
                                  <a:pt x="360224" y="520692"/>
                                  <a:pt x="350699" y="523867"/>
                                </a:cubicBezTo>
                                <a:cubicBezTo>
                                  <a:pt x="348508" y="525510"/>
                                  <a:pt x="293309" y="568010"/>
                                  <a:pt x="284024" y="571492"/>
                                </a:cubicBezTo>
                                <a:cubicBezTo>
                                  <a:pt x="268865" y="577176"/>
                                  <a:pt x="252274" y="577842"/>
                                  <a:pt x="236399" y="581017"/>
                                </a:cubicBezTo>
                                <a:cubicBezTo>
                                  <a:pt x="185599" y="577842"/>
                                  <a:pt x="133686" y="582534"/>
                                  <a:pt x="83999" y="571492"/>
                                </a:cubicBezTo>
                                <a:cubicBezTo>
                                  <a:pt x="72824" y="569009"/>
                                  <a:pt x="69598" y="553378"/>
                                  <a:pt x="64949" y="542917"/>
                                </a:cubicBezTo>
                                <a:cubicBezTo>
                                  <a:pt x="56794" y="524567"/>
                                  <a:pt x="45899" y="485767"/>
                                  <a:pt x="45899" y="485767"/>
                                </a:cubicBezTo>
                                <a:cubicBezTo>
                                  <a:pt x="53474" y="129720"/>
                                  <a:pt x="-89183" y="65108"/>
                                  <a:pt x="93524" y="28567"/>
                                </a:cubicBezTo>
                                <a:cubicBezTo>
                                  <a:pt x="96637" y="27944"/>
                                  <a:pt x="63362" y="12692"/>
                                  <a:pt x="112574" y="9517"/>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39" name="Oval 138"/>
                          <p:cNvSpPr/>
                          <p:nvPr/>
                        </p:nvSpPr>
                        <p:spPr>
                          <a:xfrm>
                            <a:off x="3149913" y="2689628"/>
                            <a:ext cx="228601" cy="214313"/>
                          </a:xfrm>
                          <a:prstGeom prst="ellipse">
                            <a:avLst/>
                          </a:prstGeom>
                          <a:gradFill flip="none" rotWithShape="1">
                            <a:gsLst>
                              <a:gs pos="0">
                                <a:schemeClr val="bg2"/>
                              </a:gs>
                              <a:gs pos="32000">
                                <a:srgbClr val="66FF66"/>
                              </a:gs>
                              <a:gs pos="65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23" name="Group 122"/>
                        <p:cNvGrpSpPr/>
                        <p:nvPr/>
                      </p:nvGrpSpPr>
                      <p:grpSpPr>
                        <a:xfrm>
                          <a:off x="1009650" y="2999362"/>
                          <a:ext cx="590550" cy="523875"/>
                          <a:chOff x="2505075" y="2762250"/>
                          <a:chExt cx="590550" cy="523875"/>
                        </a:xfrm>
                      </p:grpSpPr>
                      <p:sp>
                        <p:nvSpPr>
                          <p:cNvPr id="136" name="Freeform 204"/>
                          <p:cNvSpPr/>
                          <p:nvPr/>
                        </p:nvSpPr>
                        <p:spPr>
                          <a:xfrm>
                            <a:off x="2505075" y="2762250"/>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37" name="Oval 136"/>
                          <p:cNvSpPr/>
                          <p:nvPr/>
                        </p:nvSpPr>
                        <p:spPr>
                          <a:xfrm>
                            <a:off x="2657474" y="2900362"/>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24" name="Group 123"/>
                        <p:cNvGrpSpPr/>
                        <p:nvPr/>
                      </p:nvGrpSpPr>
                      <p:grpSpPr>
                        <a:xfrm>
                          <a:off x="1022904" y="3275844"/>
                          <a:ext cx="1038225" cy="601088"/>
                          <a:chOff x="2356404" y="3397795"/>
                          <a:chExt cx="1038225" cy="601088"/>
                        </a:xfrm>
                      </p:grpSpPr>
                      <p:sp>
                        <p:nvSpPr>
                          <p:cNvPr id="134" name="Freeform 202"/>
                          <p:cNvSpPr/>
                          <p:nvPr/>
                        </p:nvSpPr>
                        <p:spPr>
                          <a:xfrm>
                            <a:off x="2356404" y="3397795"/>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35" name="Oval 134"/>
                          <p:cNvSpPr/>
                          <p:nvPr/>
                        </p:nvSpPr>
                        <p:spPr>
                          <a:xfrm>
                            <a:off x="2886075" y="3716624"/>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25" name="Group 124"/>
                        <p:cNvGrpSpPr/>
                        <p:nvPr/>
                      </p:nvGrpSpPr>
                      <p:grpSpPr>
                        <a:xfrm>
                          <a:off x="1390649" y="2968479"/>
                          <a:ext cx="600312" cy="514521"/>
                          <a:chOff x="1547930" y="2964557"/>
                          <a:chExt cx="600312" cy="514521"/>
                        </a:xfrm>
                      </p:grpSpPr>
                      <p:sp>
                        <p:nvSpPr>
                          <p:cNvPr id="132" name="Freeform 200"/>
                          <p:cNvSpPr/>
                          <p:nvPr/>
                        </p:nvSpPr>
                        <p:spPr>
                          <a:xfrm>
                            <a:off x="1547930" y="2964557"/>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33" name="Oval 132"/>
                          <p:cNvSpPr/>
                          <p:nvPr/>
                        </p:nvSpPr>
                        <p:spPr>
                          <a:xfrm>
                            <a:off x="1679078" y="3114807"/>
                            <a:ext cx="228601" cy="214313"/>
                          </a:xfrm>
                          <a:prstGeom prst="ellipse">
                            <a:avLst/>
                          </a:prstGeom>
                          <a:gradFill flip="none" rotWithShape="1">
                            <a:gsLst>
                              <a:gs pos="0">
                                <a:schemeClr val="bg2"/>
                              </a:gs>
                              <a:gs pos="32000">
                                <a:srgbClr val="66FF66"/>
                              </a:gs>
                              <a:gs pos="65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26" name="Group 125"/>
                        <p:cNvGrpSpPr/>
                        <p:nvPr/>
                      </p:nvGrpSpPr>
                      <p:grpSpPr>
                        <a:xfrm rot="8864674">
                          <a:off x="1654047" y="2684793"/>
                          <a:ext cx="590550" cy="523875"/>
                          <a:chOff x="2577721" y="2715371"/>
                          <a:chExt cx="590550" cy="523875"/>
                        </a:xfrm>
                      </p:grpSpPr>
                      <p:sp>
                        <p:nvSpPr>
                          <p:cNvPr id="130" name="Freeform 198"/>
                          <p:cNvSpPr/>
                          <p:nvPr/>
                        </p:nvSpPr>
                        <p:spPr>
                          <a:xfrm>
                            <a:off x="2577721" y="2715371"/>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31" name="Oval 130"/>
                          <p:cNvSpPr/>
                          <p:nvPr/>
                        </p:nvSpPr>
                        <p:spPr>
                          <a:xfrm>
                            <a:off x="2720280" y="2872550"/>
                            <a:ext cx="228601" cy="214313"/>
                          </a:xfrm>
                          <a:prstGeom prst="ellipse">
                            <a:avLst/>
                          </a:prstGeom>
                          <a:gradFill flip="none" rotWithShape="1">
                            <a:gsLst>
                              <a:gs pos="0">
                                <a:schemeClr val="bg2"/>
                              </a:gs>
                              <a:gs pos="32000">
                                <a:srgbClr val="66FF66"/>
                              </a:gs>
                              <a:gs pos="65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127" name="Group 126"/>
                        <p:cNvGrpSpPr/>
                        <p:nvPr/>
                      </p:nvGrpSpPr>
                      <p:grpSpPr>
                        <a:xfrm rot="1483366">
                          <a:off x="2319867" y="3162540"/>
                          <a:ext cx="600312" cy="514521"/>
                          <a:chOff x="1562100" y="2924004"/>
                          <a:chExt cx="600312" cy="514521"/>
                        </a:xfrm>
                      </p:grpSpPr>
                      <p:sp>
                        <p:nvSpPr>
                          <p:cNvPr id="128" name="Freeform 196"/>
                          <p:cNvSpPr/>
                          <p:nvPr/>
                        </p:nvSpPr>
                        <p:spPr>
                          <a:xfrm>
                            <a:off x="1562100" y="2924004"/>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129" name="Oval 128"/>
                          <p:cNvSpPr/>
                          <p:nvPr/>
                        </p:nvSpPr>
                        <p:spPr>
                          <a:xfrm>
                            <a:off x="1677143" y="3074107"/>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grpSp>
                <p:sp>
                  <p:nvSpPr>
                    <p:cNvPr id="109" name="Freeform 177"/>
                    <p:cNvSpPr/>
                    <p:nvPr/>
                  </p:nvSpPr>
                  <p:spPr>
                    <a:xfrm rot="12989362">
                      <a:off x="4585790" y="2617867"/>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10" name="Oval 109"/>
                    <p:cNvSpPr/>
                    <p:nvPr/>
                  </p:nvSpPr>
                  <p:spPr>
                    <a:xfrm rot="1483366">
                      <a:off x="4800783" y="2713082"/>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11" name="Oval 110"/>
                    <p:cNvSpPr/>
                    <p:nvPr/>
                  </p:nvSpPr>
                  <p:spPr>
                    <a:xfrm rot="1483366">
                      <a:off x="4332424" y="2522530"/>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12" name="Oval 111"/>
                    <p:cNvSpPr/>
                    <p:nvPr/>
                  </p:nvSpPr>
                  <p:spPr>
                    <a:xfrm rot="1483366">
                      <a:off x="3562483" y="2713080"/>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13" name="Oval 112"/>
                    <p:cNvSpPr/>
                    <p:nvPr/>
                  </p:nvSpPr>
                  <p:spPr>
                    <a:xfrm rot="1483366">
                      <a:off x="5200024" y="3541040"/>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14" name="Oval 113"/>
                    <p:cNvSpPr/>
                    <p:nvPr/>
                  </p:nvSpPr>
                  <p:spPr>
                    <a:xfrm rot="1483366">
                      <a:off x="4258467" y="4342251"/>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115" name="Oval 114"/>
                    <p:cNvSpPr/>
                    <p:nvPr/>
                  </p:nvSpPr>
                  <p:spPr>
                    <a:xfrm rot="1483366">
                      <a:off x="3172404" y="3617443"/>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pic>
                <p:nvPicPr>
                  <p:cNvPr id="20" name="Picture 2" descr="http://www.clipartbest.com/cliparts/RTG/Gbx/RTGGbxGr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0469" y="2602170"/>
                    <a:ext cx="1486353" cy="1581227"/>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267"/>
                  <p:cNvSpPr/>
                  <p:nvPr/>
                </p:nvSpPr>
                <p:spPr>
                  <a:xfrm>
                    <a:off x="6508849" y="3216992"/>
                    <a:ext cx="562760" cy="147457"/>
                  </a:xfrm>
                  <a:prstGeom prst="rightArrow">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sysClr val="windowText" lastClr="000000"/>
                      </a:solidFill>
                    </a:endParaRPr>
                  </a:p>
                </p:txBody>
              </p:sp>
              <p:grpSp>
                <p:nvGrpSpPr>
                  <p:cNvPr id="22" name="Group 21"/>
                  <p:cNvGrpSpPr/>
                  <p:nvPr/>
                </p:nvGrpSpPr>
                <p:grpSpPr>
                  <a:xfrm>
                    <a:off x="7659116" y="2717181"/>
                    <a:ext cx="673926" cy="660187"/>
                    <a:chOff x="6268471" y="2473877"/>
                    <a:chExt cx="3315748" cy="2805221"/>
                  </a:xfrm>
                </p:grpSpPr>
                <p:grpSp>
                  <p:nvGrpSpPr>
                    <p:cNvPr id="39" name="Group 38"/>
                    <p:cNvGrpSpPr/>
                    <p:nvPr/>
                  </p:nvGrpSpPr>
                  <p:grpSpPr>
                    <a:xfrm>
                      <a:off x="6268471" y="2473877"/>
                      <a:ext cx="2686621" cy="2239233"/>
                      <a:chOff x="2985496" y="2425960"/>
                      <a:chExt cx="2686621" cy="2239233"/>
                    </a:xfrm>
                  </p:grpSpPr>
                  <p:sp>
                    <p:nvSpPr>
                      <p:cNvPr id="51" name="Freeform 33"/>
                      <p:cNvSpPr/>
                      <p:nvPr/>
                    </p:nvSpPr>
                    <p:spPr>
                      <a:xfrm rot="8575460">
                        <a:off x="2985496" y="2892778"/>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52" name="Oval 51"/>
                      <p:cNvSpPr/>
                      <p:nvPr/>
                    </p:nvSpPr>
                    <p:spPr>
                      <a:xfrm rot="1483366">
                        <a:off x="3208450" y="3121090"/>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53" name="Freeform 35"/>
                      <p:cNvSpPr/>
                      <p:nvPr/>
                    </p:nvSpPr>
                    <p:spPr>
                      <a:xfrm rot="1186880">
                        <a:off x="3062274" y="3511415"/>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54" name="Freeform 36"/>
                      <p:cNvSpPr/>
                      <p:nvPr/>
                    </p:nvSpPr>
                    <p:spPr>
                      <a:xfrm rot="8864674">
                        <a:off x="3501319" y="4009992"/>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55" name="Freeform 37"/>
                      <p:cNvSpPr/>
                      <p:nvPr/>
                    </p:nvSpPr>
                    <p:spPr>
                      <a:xfrm>
                        <a:off x="3952643" y="4017493"/>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56" name="Freeform 38"/>
                      <p:cNvSpPr/>
                      <p:nvPr/>
                    </p:nvSpPr>
                    <p:spPr>
                      <a:xfrm rot="6772399">
                        <a:off x="4878464" y="3921960"/>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57" name="Freeform 39"/>
                      <p:cNvSpPr/>
                      <p:nvPr/>
                    </p:nvSpPr>
                    <p:spPr>
                      <a:xfrm>
                        <a:off x="4633892" y="3327609"/>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58" name="Freeform 40"/>
                      <p:cNvSpPr/>
                      <p:nvPr/>
                    </p:nvSpPr>
                    <p:spPr>
                      <a:xfrm rot="8756961">
                        <a:off x="3885518" y="2425960"/>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59" name="Freeform 41"/>
                      <p:cNvSpPr/>
                      <p:nvPr/>
                    </p:nvSpPr>
                    <p:spPr>
                      <a:xfrm>
                        <a:off x="3397461" y="248901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grpSp>
                    <p:nvGrpSpPr>
                      <p:cNvPr id="60" name="Group 59"/>
                      <p:cNvGrpSpPr/>
                      <p:nvPr/>
                    </p:nvGrpSpPr>
                    <p:grpSpPr>
                      <a:xfrm>
                        <a:off x="3396676" y="2692983"/>
                        <a:ext cx="1965194" cy="1648360"/>
                        <a:chOff x="857249" y="2682119"/>
                        <a:chExt cx="1965194" cy="1648360"/>
                      </a:xfrm>
                    </p:grpSpPr>
                    <p:sp>
                      <p:nvSpPr>
                        <p:cNvPr id="69" name="Freeform 51"/>
                        <p:cNvSpPr/>
                        <p:nvPr/>
                      </p:nvSpPr>
                      <p:spPr>
                        <a:xfrm>
                          <a:off x="1136057" y="3254928"/>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grpSp>
                      <p:nvGrpSpPr>
                        <p:cNvPr id="70" name="Group 69"/>
                        <p:cNvGrpSpPr/>
                        <p:nvPr/>
                      </p:nvGrpSpPr>
                      <p:grpSpPr>
                        <a:xfrm>
                          <a:off x="857249" y="2682119"/>
                          <a:ext cx="1965194" cy="1648360"/>
                          <a:chOff x="1009649" y="2377319"/>
                          <a:chExt cx="1965194" cy="1648360"/>
                        </a:xfrm>
                      </p:grpSpPr>
                      <p:grpSp>
                        <p:nvGrpSpPr>
                          <p:cNvPr id="71" name="Group 70"/>
                          <p:cNvGrpSpPr/>
                          <p:nvPr/>
                        </p:nvGrpSpPr>
                        <p:grpSpPr>
                          <a:xfrm>
                            <a:off x="1451769" y="2377319"/>
                            <a:ext cx="857250" cy="647700"/>
                            <a:chOff x="2409825" y="3571875"/>
                            <a:chExt cx="857250" cy="647700"/>
                          </a:xfrm>
                        </p:grpSpPr>
                        <p:sp>
                          <p:nvSpPr>
                            <p:cNvPr id="97" name="Freeform 79"/>
                            <p:cNvSpPr/>
                            <p:nvPr/>
                          </p:nvSpPr>
                          <p:spPr>
                            <a:xfrm>
                              <a:off x="2409825" y="357187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98" name="Oval 97"/>
                            <p:cNvSpPr/>
                            <p:nvPr/>
                          </p:nvSpPr>
                          <p:spPr>
                            <a:xfrm>
                              <a:off x="2570289" y="3673034"/>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72" name="Group 71"/>
                          <p:cNvGrpSpPr/>
                          <p:nvPr/>
                        </p:nvGrpSpPr>
                        <p:grpSpPr>
                          <a:xfrm rot="9112485">
                            <a:off x="1973483" y="2710523"/>
                            <a:ext cx="857250" cy="647700"/>
                            <a:chOff x="2409825" y="3571875"/>
                            <a:chExt cx="857250" cy="647700"/>
                          </a:xfrm>
                        </p:grpSpPr>
                        <p:sp>
                          <p:nvSpPr>
                            <p:cNvPr id="95" name="Freeform 77"/>
                            <p:cNvSpPr/>
                            <p:nvPr/>
                          </p:nvSpPr>
                          <p:spPr>
                            <a:xfrm>
                              <a:off x="2409825" y="357187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96" name="Oval 95"/>
                            <p:cNvSpPr/>
                            <p:nvPr/>
                          </p:nvSpPr>
                          <p:spPr>
                            <a:xfrm>
                              <a:off x="2609849" y="3808986"/>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sp>
                        <p:nvSpPr>
                          <p:cNvPr id="73" name="Freeform 55"/>
                          <p:cNvSpPr/>
                          <p:nvPr/>
                        </p:nvSpPr>
                        <p:spPr>
                          <a:xfrm rot="10041564">
                            <a:off x="1009649" y="2610892"/>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nvGrpSpPr>
                          <p:cNvPr id="74" name="Group 73"/>
                          <p:cNvGrpSpPr/>
                          <p:nvPr/>
                        </p:nvGrpSpPr>
                        <p:grpSpPr>
                          <a:xfrm>
                            <a:off x="1908848" y="3377979"/>
                            <a:ext cx="857250" cy="647700"/>
                            <a:chOff x="2409825" y="3571875"/>
                            <a:chExt cx="857250" cy="647700"/>
                          </a:xfrm>
                        </p:grpSpPr>
                        <p:sp>
                          <p:nvSpPr>
                            <p:cNvPr id="93" name="Freeform 75"/>
                            <p:cNvSpPr/>
                            <p:nvPr/>
                          </p:nvSpPr>
                          <p:spPr>
                            <a:xfrm>
                              <a:off x="2409825" y="3571875"/>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94" name="Oval 93"/>
                            <p:cNvSpPr/>
                            <p:nvPr/>
                          </p:nvSpPr>
                          <p:spPr>
                            <a:xfrm>
                              <a:off x="2609849" y="3808986"/>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75" name="Group 74"/>
                          <p:cNvGrpSpPr/>
                          <p:nvPr/>
                        </p:nvGrpSpPr>
                        <p:grpSpPr>
                          <a:xfrm>
                            <a:off x="1904749" y="2954121"/>
                            <a:ext cx="524227" cy="581017"/>
                            <a:chOff x="3002101" y="2514608"/>
                            <a:chExt cx="524227" cy="581017"/>
                          </a:xfrm>
                        </p:grpSpPr>
                        <p:sp>
                          <p:nvSpPr>
                            <p:cNvPr id="91" name="Freeform 73"/>
                            <p:cNvSpPr/>
                            <p:nvPr/>
                          </p:nvSpPr>
                          <p:spPr>
                            <a:xfrm>
                              <a:off x="3002101" y="2514608"/>
                              <a:ext cx="524227" cy="581017"/>
                            </a:xfrm>
                            <a:custGeom>
                              <a:avLst/>
                              <a:gdLst>
                                <a:gd name="connsiteX0" fmla="*/ 112574 w 524227"/>
                                <a:gd name="connsiteY0" fmla="*/ 9517 h 581017"/>
                                <a:gd name="connsiteX1" fmla="*/ 388799 w 524227"/>
                                <a:gd name="connsiteY1" fmla="*/ 9517 h 581017"/>
                                <a:gd name="connsiteX2" fmla="*/ 445949 w 524227"/>
                                <a:gd name="connsiteY2" fmla="*/ 47617 h 581017"/>
                                <a:gd name="connsiteX3" fmla="*/ 474524 w 524227"/>
                                <a:gd name="connsiteY3" fmla="*/ 66667 h 581017"/>
                                <a:gd name="connsiteX4" fmla="*/ 512624 w 524227"/>
                                <a:gd name="connsiteY4" fmla="*/ 152392 h 581017"/>
                                <a:gd name="connsiteX5" fmla="*/ 512624 w 524227"/>
                                <a:gd name="connsiteY5" fmla="*/ 323842 h 581017"/>
                                <a:gd name="connsiteX6" fmla="*/ 503099 w 524227"/>
                                <a:gd name="connsiteY6" fmla="*/ 352417 h 581017"/>
                                <a:gd name="connsiteX7" fmla="*/ 474524 w 524227"/>
                                <a:gd name="connsiteY7" fmla="*/ 371467 h 581017"/>
                                <a:gd name="connsiteX8" fmla="*/ 436424 w 524227"/>
                                <a:gd name="connsiteY8" fmla="*/ 428617 h 581017"/>
                                <a:gd name="connsiteX9" fmla="*/ 426899 w 524227"/>
                                <a:gd name="connsiteY9" fmla="*/ 457192 h 581017"/>
                                <a:gd name="connsiteX10" fmla="*/ 398324 w 524227"/>
                                <a:gd name="connsiteY10" fmla="*/ 485767 h 581017"/>
                                <a:gd name="connsiteX11" fmla="*/ 379274 w 524227"/>
                                <a:gd name="connsiteY11" fmla="*/ 514342 h 581017"/>
                                <a:gd name="connsiteX12" fmla="*/ 350699 w 524227"/>
                                <a:gd name="connsiteY12" fmla="*/ 523867 h 581017"/>
                                <a:gd name="connsiteX13" fmla="*/ 284024 w 524227"/>
                                <a:gd name="connsiteY13" fmla="*/ 571492 h 581017"/>
                                <a:gd name="connsiteX14" fmla="*/ 236399 w 524227"/>
                                <a:gd name="connsiteY14" fmla="*/ 581017 h 581017"/>
                                <a:gd name="connsiteX15" fmla="*/ 83999 w 524227"/>
                                <a:gd name="connsiteY15" fmla="*/ 571492 h 581017"/>
                                <a:gd name="connsiteX16" fmla="*/ 64949 w 524227"/>
                                <a:gd name="connsiteY16" fmla="*/ 542917 h 581017"/>
                                <a:gd name="connsiteX17" fmla="*/ 45899 w 524227"/>
                                <a:gd name="connsiteY17" fmla="*/ 485767 h 581017"/>
                                <a:gd name="connsiteX18" fmla="*/ 93524 w 524227"/>
                                <a:gd name="connsiteY18" fmla="*/ 28567 h 581017"/>
                                <a:gd name="connsiteX19" fmla="*/ 112574 w 524227"/>
                                <a:gd name="connsiteY19" fmla="*/ 9517 h 58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227" h="581017">
                                  <a:moveTo>
                                    <a:pt x="112574" y="9517"/>
                                  </a:moveTo>
                                  <a:cubicBezTo>
                                    <a:pt x="161786" y="6342"/>
                                    <a:pt x="309884" y="-10212"/>
                                    <a:pt x="388799" y="9517"/>
                                  </a:cubicBezTo>
                                  <a:cubicBezTo>
                                    <a:pt x="411011" y="15070"/>
                                    <a:pt x="426899" y="34917"/>
                                    <a:pt x="445949" y="47617"/>
                                  </a:cubicBezTo>
                                  <a:lnTo>
                                    <a:pt x="474524" y="66667"/>
                                  </a:lnTo>
                                  <a:cubicBezTo>
                                    <a:pt x="497194" y="134677"/>
                                    <a:pt x="482435" y="107109"/>
                                    <a:pt x="512624" y="152392"/>
                                  </a:cubicBezTo>
                                  <a:cubicBezTo>
                                    <a:pt x="528648" y="232513"/>
                                    <a:pt x="527532" y="204580"/>
                                    <a:pt x="512624" y="323842"/>
                                  </a:cubicBezTo>
                                  <a:cubicBezTo>
                                    <a:pt x="511379" y="333805"/>
                                    <a:pt x="509371" y="344577"/>
                                    <a:pt x="503099" y="352417"/>
                                  </a:cubicBezTo>
                                  <a:cubicBezTo>
                                    <a:pt x="495948" y="361356"/>
                                    <a:pt x="484049" y="365117"/>
                                    <a:pt x="474524" y="371467"/>
                                  </a:cubicBezTo>
                                  <a:cubicBezTo>
                                    <a:pt x="461824" y="390517"/>
                                    <a:pt x="443664" y="406897"/>
                                    <a:pt x="436424" y="428617"/>
                                  </a:cubicBezTo>
                                  <a:cubicBezTo>
                                    <a:pt x="433249" y="438142"/>
                                    <a:pt x="432468" y="448838"/>
                                    <a:pt x="426899" y="457192"/>
                                  </a:cubicBezTo>
                                  <a:cubicBezTo>
                                    <a:pt x="419427" y="468400"/>
                                    <a:pt x="406948" y="475419"/>
                                    <a:pt x="398324" y="485767"/>
                                  </a:cubicBezTo>
                                  <a:cubicBezTo>
                                    <a:pt x="390995" y="494561"/>
                                    <a:pt x="388213" y="507191"/>
                                    <a:pt x="379274" y="514342"/>
                                  </a:cubicBezTo>
                                  <a:cubicBezTo>
                                    <a:pt x="371434" y="520614"/>
                                    <a:pt x="360224" y="520692"/>
                                    <a:pt x="350699" y="523867"/>
                                  </a:cubicBezTo>
                                  <a:cubicBezTo>
                                    <a:pt x="348508" y="525510"/>
                                    <a:pt x="293309" y="568010"/>
                                    <a:pt x="284024" y="571492"/>
                                  </a:cubicBezTo>
                                  <a:cubicBezTo>
                                    <a:pt x="268865" y="577176"/>
                                    <a:pt x="252274" y="577842"/>
                                    <a:pt x="236399" y="581017"/>
                                  </a:cubicBezTo>
                                  <a:cubicBezTo>
                                    <a:pt x="185599" y="577842"/>
                                    <a:pt x="133686" y="582534"/>
                                    <a:pt x="83999" y="571492"/>
                                  </a:cubicBezTo>
                                  <a:cubicBezTo>
                                    <a:pt x="72824" y="569009"/>
                                    <a:pt x="69598" y="553378"/>
                                    <a:pt x="64949" y="542917"/>
                                  </a:cubicBezTo>
                                  <a:cubicBezTo>
                                    <a:pt x="56794" y="524567"/>
                                    <a:pt x="45899" y="485767"/>
                                    <a:pt x="45899" y="485767"/>
                                  </a:cubicBezTo>
                                  <a:cubicBezTo>
                                    <a:pt x="53474" y="129720"/>
                                    <a:pt x="-89183" y="65108"/>
                                    <a:pt x="93524" y="28567"/>
                                  </a:cubicBezTo>
                                  <a:cubicBezTo>
                                    <a:pt x="96637" y="27944"/>
                                    <a:pt x="63362" y="12692"/>
                                    <a:pt x="112574" y="9517"/>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92" name="Oval 91"/>
                            <p:cNvSpPr/>
                            <p:nvPr/>
                          </p:nvSpPr>
                          <p:spPr>
                            <a:xfrm>
                              <a:off x="3149913" y="2689628"/>
                              <a:ext cx="228601" cy="214313"/>
                            </a:xfrm>
                            <a:prstGeom prst="ellipse">
                              <a:avLst/>
                            </a:prstGeom>
                            <a:gradFill flip="none" rotWithShape="1">
                              <a:gsLst>
                                <a:gs pos="0">
                                  <a:schemeClr val="bg1"/>
                                </a:gs>
                                <a:gs pos="41000">
                                  <a:srgbClr val="66FF66"/>
                                </a:gs>
                                <a:gs pos="74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76" name="Group 75"/>
                          <p:cNvGrpSpPr/>
                          <p:nvPr/>
                        </p:nvGrpSpPr>
                        <p:grpSpPr>
                          <a:xfrm>
                            <a:off x="1009650" y="2999362"/>
                            <a:ext cx="590550" cy="523875"/>
                            <a:chOff x="2505075" y="2762250"/>
                            <a:chExt cx="590550" cy="523875"/>
                          </a:xfrm>
                        </p:grpSpPr>
                        <p:sp>
                          <p:nvSpPr>
                            <p:cNvPr id="89" name="Freeform 71"/>
                            <p:cNvSpPr/>
                            <p:nvPr/>
                          </p:nvSpPr>
                          <p:spPr>
                            <a:xfrm>
                              <a:off x="2505075" y="2762250"/>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90" name="Oval 89"/>
                            <p:cNvSpPr/>
                            <p:nvPr/>
                          </p:nvSpPr>
                          <p:spPr>
                            <a:xfrm>
                              <a:off x="2657474" y="2900362"/>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77" name="Group 76"/>
                          <p:cNvGrpSpPr/>
                          <p:nvPr/>
                        </p:nvGrpSpPr>
                        <p:grpSpPr>
                          <a:xfrm>
                            <a:off x="1009650" y="3401286"/>
                            <a:ext cx="1038225" cy="601088"/>
                            <a:chOff x="2343150" y="3523237"/>
                            <a:chExt cx="1038225" cy="601088"/>
                          </a:xfrm>
                        </p:grpSpPr>
                        <p:sp>
                          <p:nvSpPr>
                            <p:cNvPr id="87" name="Freeform 69"/>
                            <p:cNvSpPr/>
                            <p:nvPr/>
                          </p:nvSpPr>
                          <p:spPr>
                            <a:xfrm>
                              <a:off x="2343150" y="3523237"/>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88" name="Oval 87"/>
                            <p:cNvSpPr/>
                            <p:nvPr/>
                          </p:nvSpPr>
                          <p:spPr>
                            <a:xfrm>
                              <a:off x="2886075" y="3716624"/>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78" name="Group 77"/>
                          <p:cNvGrpSpPr/>
                          <p:nvPr/>
                        </p:nvGrpSpPr>
                        <p:grpSpPr>
                          <a:xfrm>
                            <a:off x="1418473" y="2942537"/>
                            <a:ext cx="600312" cy="514521"/>
                            <a:chOff x="1575754" y="2938615"/>
                            <a:chExt cx="600312" cy="514521"/>
                          </a:xfrm>
                        </p:grpSpPr>
                        <p:sp>
                          <p:nvSpPr>
                            <p:cNvPr id="85" name="Freeform 67"/>
                            <p:cNvSpPr/>
                            <p:nvPr/>
                          </p:nvSpPr>
                          <p:spPr>
                            <a:xfrm>
                              <a:off x="1575754" y="2938615"/>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86" name="Oval 85"/>
                            <p:cNvSpPr/>
                            <p:nvPr/>
                          </p:nvSpPr>
                          <p:spPr>
                            <a:xfrm>
                              <a:off x="1677143" y="3074107"/>
                              <a:ext cx="228601" cy="214313"/>
                            </a:xfrm>
                            <a:prstGeom prst="ellipse">
                              <a:avLst/>
                            </a:prstGeom>
                            <a:gradFill flip="none" rotWithShape="1">
                              <a:gsLst>
                                <a:gs pos="0">
                                  <a:schemeClr val="bg1"/>
                                </a:gs>
                                <a:gs pos="41000">
                                  <a:srgbClr val="66FF66"/>
                                </a:gs>
                                <a:gs pos="74000">
                                  <a:srgbClr val="00D600"/>
                                </a:gs>
                              </a:gsLst>
                              <a:path path="circle">
                                <a:fillToRect l="50000" t="50000" r="50000" b="50000"/>
                              </a:path>
                              <a:tileRect/>
                            </a:gradFill>
                            <a:ln>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79" name="Group 78"/>
                          <p:cNvGrpSpPr/>
                          <p:nvPr/>
                        </p:nvGrpSpPr>
                        <p:grpSpPr>
                          <a:xfrm rot="8864674">
                            <a:off x="1652696" y="2643303"/>
                            <a:ext cx="590550" cy="523875"/>
                            <a:chOff x="2556720" y="2751180"/>
                            <a:chExt cx="590550" cy="523875"/>
                          </a:xfrm>
                        </p:grpSpPr>
                        <p:sp>
                          <p:nvSpPr>
                            <p:cNvPr id="83" name="Freeform 65"/>
                            <p:cNvSpPr/>
                            <p:nvPr/>
                          </p:nvSpPr>
                          <p:spPr>
                            <a:xfrm>
                              <a:off x="2556720" y="2751180"/>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84" name="Oval 83"/>
                            <p:cNvSpPr/>
                            <p:nvPr/>
                          </p:nvSpPr>
                          <p:spPr>
                            <a:xfrm>
                              <a:off x="2720280" y="2872550"/>
                              <a:ext cx="228601" cy="214313"/>
                            </a:xfrm>
                            <a:prstGeom prst="ellipse">
                              <a:avLst/>
                            </a:prstGeom>
                            <a:gradFill flip="none" rotWithShape="1">
                              <a:gsLst>
                                <a:gs pos="0">
                                  <a:schemeClr val="bg1"/>
                                </a:gs>
                                <a:gs pos="41000">
                                  <a:srgbClr val="66FF66"/>
                                </a:gs>
                                <a:gs pos="74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80" name="Group 79"/>
                          <p:cNvGrpSpPr/>
                          <p:nvPr/>
                        </p:nvGrpSpPr>
                        <p:grpSpPr>
                          <a:xfrm rot="1483366">
                            <a:off x="2374531" y="3272508"/>
                            <a:ext cx="600312" cy="514521"/>
                            <a:chOff x="1657746" y="3001030"/>
                            <a:chExt cx="600312" cy="514521"/>
                          </a:xfrm>
                        </p:grpSpPr>
                        <p:sp>
                          <p:nvSpPr>
                            <p:cNvPr id="81" name="Freeform 63"/>
                            <p:cNvSpPr/>
                            <p:nvPr/>
                          </p:nvSpPr>
                          <p:spPr>
                            <a:xfrm>
                              <a:off x="1657746" y="3001030"/>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82" name="Oval 81"/>
                            <p:cNvSpPr/>
                            <p:nvPr/>
                          </p:nvSpPr>
                          <p:spPr>
                            <a:xfrm>
                              <a:off x="1677143" y="3074107"/>
                              <a:ext cx="228601" cy="214313"/>
                            </a:xfrm>
                            <a:prstGeom prst="ellipse">
                              <a:avLst/>
                            </a:prstGeom>
                            <a:gradFill flip="none" rotWithShape="1">
                              <a:gsLst>
                                <a:gs pos="0">
                                  <a:srgbClr val="CDE6FF"/>
                                </a:gs>
                                <a:gs pos="41000">
                                  <a:srgbClr val="99CCFF"/>
                                </a:gs>
                                <a:gs pos="100000">
                                  <a:srgbClr val="0070C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grpSp>
                  <p:sp>
                    <p:nvSpPr>
                      <p:cNvPr id="61" name="Freeform 43"/>
                      <p:cNvSpPr/>
                      <p:nvPr/>
                    </p:nvSpPr>
                    <p:spPr>
                      <a:xfrm rot="12989362">
                        <a:off x="4585790" y="2617867"/>
                        <a:ext cx="1038225" cy="601088"/>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62" name="Oval 61"/>
                      <p:cNvSpPr/>
                      <p:nvPr/>
                    </p:nvSpPr>
                    <p:spPr>
                      <a:xfrm rot="1483366">
                        <a:off x="4800783" y="2713082"/>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63" name="Oval 62"/>
                      <p:cNvSpPr/>
                      <p:nvPr/>
                    </p:nvSpPr>
                    <p:spPr>
                      <a:xfrm rot="1483366">
                        <a:off x="4332424" y="2522530"/>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64" name="Oval 63"/>
                      <p:cNvSpPr/>
                      <p:nvPr/>
                    </p:nvSpPr>
                    <p:spPr>
                      <a:xfrm rot="1483366">
                        <a:off x="3562483" y="2713080"/>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65" name="Oval 64"/>
                      <p:cNvSpPr/>
                      <p:nvPr/>
                    </p:nvSpPr>
                    <p:spPr>
                      <a:xfrm rot="1483366">
                        <a:off x="5200024" y="3541040"/>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66" name="Oval 65"/>
                      <p:cNvSpPr/>
                      <p:nvPr/>
                    </p:nvSpPr>
                    <p:spPr>
                      <a:xfrm rot="1483366">
                        <a:off x="5142468" y="4073527"/>
                        <a:ext cx="228601" cy="214313"/>
                      </a:xfrm>
                      <a:prstGeom prst="ellipse">
                        <a:avLst/>
                      </a:prstGeom>
                      <a:gradFill flip="none" rotWithShape="1">
                        <a:gsLst>
                          <a:gs pos="0">
                            <a:srgbClr val="CDE6FF"/>
                          </a:gs>
                          <a:gs pos="41000">
                            <a:srgbClr val="99CCFF"/>
                          </a:gs>
                          <a:gs pos="100000">
                            <a:srgbClr val="0070C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67" name="Oval 66"/>
                      <p:cNvSpPr/>
                      <p:nvPr/>
                    </p:nvSpPr>
                    <p:spPr>
                      <a:xfrm rot="1483366">
                        <a:off x="4258467" y="4342251"/>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68" name="Oval 67"/>
                      <p:cNvSpPr/>
                      <p:nvPr/>
                    </p:nvSpPr>
                    <p:spPr>
                      <a:xfrm rot="1483366">
                        <a:off x="3172404" y="3617443"/>
                        <a:ext cx="228601" cy="214313"/>
                      </a:xfrm>
                      <a:prstGeom prst="ellipse">
                        <a:avLst/>
                      </a:prstGeom>
                      <a:gradFill flip="none" rotWithShape="1">
                        <a:gsLst>
                          <a:gs pos="0">
                            <a:srgbClr val="F5A26F"/>
                          </a:gs>
                          <a:gs pos="7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sp>
                  <p:nvSpPr>
                    <p:cNvPr id="40" name="Freeform 22"/>
                    <p:cNvSpPr/>
                    <p:nvPr/>
                  </p:nvSpPr>
                  <p:spPr>
                    <a:xfrm rot="15695809">
                      <a:off x="7958279" y="3465938"/>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41" name="Oval 40"/>
                    <p:cNvSpPr/>
                    <p:nvPr/>
                  </p:nvSpPr>
                  <p:spPr>
                    <a:xfrm rot="15695809">
                      <a:off x="8171812" y="3639680"/>
                      <a:ext cx="228601" cy="214313"/>
                    </a:xfrm>
                    <a:prstGeom prst="ellipse">
                      <a:avLst/>
                    </a:prstGeom>
                    <a:gradFill flip="none" rotWithShape="1">
                      <a:gsLst>
                        <a:gs pos="0">
                          <a:schemeClr val="bg1"/>
                        </a:gs>
                        <a:gs pos="41000">
                          <a:srgbClr val="66FF66"/>
                        </a:gs>
                        <a:gs pos="74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42" name="Freeform 24"/>
                    <p:cNvSpPr/>
                    <p:nvPr/>
                  </p:nvSpPr>
                  <p:spPr>
                    <a:xfrm rot="6096061">
                      <a:off x="8103947" y="4296623"/>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43" name="Oval 42"/>
                    <p:cNvSpPr/>
                    <p:nvPr/>
                  </p:nvSpPr>
                  <p:spPr>
                    <a:xfrm rot="6096061">
                      <a:off x="8305264" y="4478564"/>
                      <a:ext cx="228601" cy="214313"/>
                    </a:xfrm>
                    <a:prstGeom prst="ellipse">
                      <a:avLst/>
                    </a:prstGeom>
                    <a:gradFill flip="none" rotWithShape="1">
                      <a:gsLst>
                        <a:gs pos="0">
                          <a:schemeClr val="bg1"/>
                        </a:gs>
                        <a:gs pos="41000">
                          <a:srgbClr val="66FF66"/>
                        </a:gs>
                        <a:gs pos="74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44" name="Freeform 26"/>
                    <p:cNvSpPr/>
                    <p:nvPr/>
                  </p:nvSpPr>
                  <p:spPr>
                    <a:xfrm>
                      <a:off x="7999832" y="3864385"/>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45" name="Freeform 27"/>
                    <p:cNvSpPr/>
                    <p:nvPr/>
                  </p:nvSpPr>
                  <p:spPr>
                    <a:xfrm>
                      <a:off x="8393961" y="3910095"/>
                      <a:ext cx="524227" cy="581017"/>
                    </a:xfrm>
                    <a:custGeom>
                      <a:avLst/>
                      <a:gdLst>
                        <a:gd name="connsiteX0" fmla="*/ 112574 w 524227"/>
                        <a:gd name="connsiteY0" fmla="*/ 9517 h 581017"/>
                        <a:gd name="connsiteX1" fmla="*/ 388799 w 524227"/>
                        <a:gd name="connsiteY1" fmla="*/ 9517 h 581017"/>
                        <a:gd name="connsiteX2" fmla="*/ 445949 w 524227"/>
                        <a:gd name="connsiteY2" fmla="*/ 47617 h 581017"/>
                        <a:gd name="connsiteX3" fmla="*/ 474524 w 524227"/>
                        <a:gd name="connsiteY3" fmla="*/ 66667 h 581017"/>
                        <a:gd name="connsiteX4" fmla="*/ 512624 w 524227"/>
                        <a:gd name="connsiteY4" fmla="*/ 152392 h 581017"/>
                        <a:gd name="connsiteX5" fmla="*/ 512624 w 524227"/>
                        <a:gd name="connsiteY5" fmla="*/ 323842 h 581017"/>
                        <a:gd name="connsiteX6" fmla="*/ 503099 w 524227"/>
                        <a:gd name="connsiteY6" fmla="*/ 352417 h 581017"/>
                        <a:gd name="connsiteX7" fmla="*/ 474524 w 524227"/>
                        <a:gd name="connsiteY7" fmla="*/ 371467 h 581017"/>
                        <a:gd name="connsiteX8" fmla="*/ 436424 w 524227"/>
                        <a:gd name="connsiteY8" fmla="*/ 428617 h 581017"/>
                        <a:gd name="connsiteX9" fmla="*/ 426899 w 524227"/>
                        <a:gd name="connsiteY9" fmla="*/ 457192 h 581017"/>
                        <a:gd name="connsiteX10" fmla="*/ 398324 w 524227"/>
                        <a:gd name="connsiteY10" fmla="*/ 485767 h 581017"/>
                        <a:gd name="connsiteX11" fmla="*/ 379274 w 524227"/>
                        <a:gd name="connsiteY11" fmla="*/ 514342 h 581017"/>
                        <a:gd name="connsiteX12" fmla="*/ 350699 w 524227"/>
                        <a:gd name="connsiteY12" fmla="*/ 523867 h 581017"/>
                        <a:gd name="connsiteX13" fmla="*/ 284024 w 524227"/>
                        <a:gd name="connsiteY13" fmla="*/ 571492 h 581017"/>
                        <a:gd name="connsiteX14" fmla="*/ 236399 w 524227"/>
                        <a:gd name="connsiteY14" fmla="*/ 581017 h 581017"/>
                        <a:gd name="connsiteX15" fmla="*/ 83999 w 524227"/>
                        <a:gd name="connsiteY15" fmla="*/ 571492 h 581017"/>
                        <a:gd name="connsiteX16" fmla="*/ 64949 w 524227"/>
                        <a:gd name="connsiteY16" fmla="*/ 542917 h 581017"/>
                        <a:gd name="connsiteX17" fmla="*/ 45899 w 524227"/>
                        <a:gd name="connsiteY17" fmla="*/ 485767 h 581017"/>
                        <a:gd name="connsiteX18" fmla="*/ 93524 w 524227"/>
                        <a:gd name="connsiteY18" fmla="*/ 28567 h 581017"/>
                        <a:gd name="connsiteX19" fmla="*/ 112574 w 524227"/>
                        <a:gd name="connsiteY19" fmla="*/ 9517 h 58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4227" h="581017">
                          <a:moveTo>
                            <a:pt x="112574" y="9517"/>
                          </a:moveTo>
                          <a:cubicBezTo>
                            <a:pt x="161786" y="6342"/>
                            <a:pt x="309884" y="-10212"/>
                            <a:pt x="388799" y="9517"/>
                          </a:cubicBezTo>
                          <a:cubicBezTo>
                            <a:pt x="411011" y="15070"/>
                            <a:pt x="426899" y="34917"/>
                            <a:pt x="445949" y="47617"/>
                          </a:cubicBezTo>
                          <a:lnTo>
                            <a:pt x="474524" y="66667"/>
                          </a:lnTo>
                          <a:cubicBezTo>
                            <a:pt x="497194" y="134677"/>
                            <a:pt x="482435" y="107109"/>
                            <a:pt x="512624" y="152392"/>
                          </a:cubicBezTo>
                          <a:cubicBezTo>
                            <a:pt x="528648" y="232513"/>
                            <a:pt x="527532" y="204580"/>
                            <a:pt x="512624" y="323842"/>
                          </a:cubicBezTo>
                          <a:cubicBezTo>
                            <a:pt x="511379" y="333805"/>
                            <a:pt x="509371" y="344577"/>
                            <a:pt x="503099" y="352417"/>
                          </a:cubicBezTo>
                          <a:cubicBezTo>
                            <a:pt x="495948" y="361356"/>
                            <a:pt x="484049" y="365117"/>
                            <a:pt x="474524" y="371467"/>
                          </a:cubicBezTo>
                          <a:cubicBezTo>
                            <a:pt x="461824" y="390517"/>
                            <a:pt x="443664" y="406897"/>
                            <a:pt x="436424" y="428617"/>
                          </a:cubicBezTo>
                          <a:cubicBezTo>
                            <a:pt x="433249" y="438142"/>
                            <a:pt x="432468" y="448838"/>
                            <a:pt x="426899" y="457192"/>
                          </a:cubicBezTo>
                          <a:cubicBezTo>
                            <a:pt x="419427" y="468400"/>
                            <a:pt x="406948" y="475419"/>
                            <a:pt x="398324" y="485767"/>
                          </a:cubicBezTo>
                          <a:cubicBezTo>
                            <a:pt x="390995" y="494561"/>
                            <a:pt x="388213" y="507191"/>
                            <a:pt x="379274" y="514342"/>
                          </a:cubicBezTo>
                          <a:cubicBezTo>
                            <a:pt x="371434" y="520614"/>
                            <a:pt x="360224" y="520692"/>
                            <a:pt x="350699" y="523867"/>
                          </a:cubicBezTo>
                          <a:cubicBezTo>
                            <a:pt x="348508" y="525510"/>
                            <a:pt x="293309" y="568010"/>
                            <a:pt x="284024" y="571492"/>
                          </a:cubicBezTo>
                          <a:cubicBezTo>
                            <a:pt x="268865" y="577176"/>
                            <a:pt x="252274" y="577842"/>
                            <a:pt x="236399" y="581017"/>
                          </a:cubicBezTo>
                          <a:cubicBezTo>
                            <a:pt x="185599" y="577842"/>
                            <a:pt x="133686" y="582534"/>
                            <a:pt x="83999" y="571492"/>
                          </a:cubicBezTo>
                          <a:cubicBezTo>
                            <a:pt x="72824" y="569009"/>
                            <a:pt x="69598" y="553378"/>
                            <a:pt x="64949" y="542917"/>
                          </a:cubicBezTo>
                          <a:cubicBezTo>
                            <a:pt x="56794" y="524567"/>
                            <a:pt x="45899" y="485767"/>
                            <a:pt x="45899" y="485767"/>
                          </a:cubicBezTo>
                          <a:cubicBezTo>
                            <a:pt x="53474" y="129720"/>
                            <a:pt x="-89183" y="65108"/>
                            <a:pt x="93524" y="28567"/>
                          </a:cubicBezTo>
                          <a:cubicBezTo>
                            <a:pt x="96637" y="27944"/>
                            <a:pt x="63362" y="12692"/>
                            <a:pt x="112574" y="9517"/>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46" name="Freeform 28"/>
                    <p:cNvSpPr/>
                    <p:nvPr/>
                  </p:nvSpPr>
                  <p:spPr>
                    <a:xfrm>
                      <a:off x="8560298" y="4338846"/>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47" name="Freeform 29"/>
                    <p:cNvSpPr/>
                    <p:nvPr/>
                  </p:nvSpPr>
                  <p:spPr>
                    <a:xfrm rot="9068700">
                      <a:off x="8993669" y="4335250"/>
                      <a:ext cx="590550" cy="523875"/>
                    </a:xfrm>
                    <a:custGeom>
                      <a:avLst/>
                      <a:gdLst>
                        <a:gd name="connsiteX0" fmla="*/ 47625 w 590550"/>
                        <a:gd name="connsiteY0" fmla="*/ 57150 h 523875"/>
                        <a:gd name="connsiteX1" fmla="*/ 95250 w 590550"/>
                        <a:gd name="connsiteY1" fmla="*/ 19050 h 523875"/>
                        <a:gd name="connsiteX2" fmla="*/ 161925 w 590550"/>
                        <a:gd name="connsiteY2" fmla="*/ 0 h 523875"/>
                        <a:gd name="connsiteX3" fmla="*/ 438150 w 590550"/>
                        <a:gd name="connsiteY3" fmla="*/ 9525 h 523875"/>
                        <a:gd name="connsiteX4" fmla="*/ 466725 w 590550"/>
                        <a:gd name="connsiteY4" fmla="*/ 28575 h 523875"/>
                        <a:gd name="connsiteX5" fmla="*/ 485775 w 590550"/>
                        <a:gd name="connsiteY5" fmla="*/ 57150 h 523875"/>
                        <a:gd name="connsiteX6" fmla="*/ 495300 w 590550"/>
                        <a:gd name="connsiteY6" fmla="*/ 104775 h 523875"/>
                        <a:gd name="connsiteX7" fmla="*/ 504825 w 590550"/>
                        <a:gd name="connsiteY7" fmla="*/ 133350 h 523875"/>
                        <a:gd name="connsiteX8" fmla="*/ 514350 w 590550"/>
                        <a:gd name="connsiteY8" fmla="*/ 257175 h 523875"/>
                        <a:gd name="connsiteX9" fmla="*/ 533400 w 590550"/>
                        <a:gd name="connsiteY9" fmla="*/ 285750 h 523875"/>
                        <a:gd name="connsiteX10" fmla="*/ 552450 w 590550"/>
                        <a:gd name="connsiteY10" fmla="*/ 342900 h 523875"/>
                        <a:gd name="connsiteX11" fmla="*/ 571500 w 590550"/>
                        <a:gd name="connsiteY11" fmla="*/ 371475 h 523875"/>
                        <a:gd name="connsiteX12" fmla="*/ 590550 w 590550"/>
                        <a:gd name="connsiteY12" fmla="*/ 428625 h 523875"/>
                        <a:gd name="connsiteX13" fmla="*/ 581025 w 590550"/>
                        <a:gd name="connsiteY13" fmla="*/ 495300 h 523875"/>
                        <a:gd name="connsiteX14" fmla="*/ 552450 w 590550"/>
                        <a:gd name="connsiteY14" fmla="*/ 504825 h 523875"/>
                        <a:gd name="connsiteX15" fmla="*/ 523875 w 590550"/>
                        <a:gd name="connsiteY15" fmla="*/ 523875 h 523875"/>
                        <a:gd name="connsiteX16" fmla="*/ 361950 w 590550"/>
                        <a:gd name="connsiteY16" fmla="*/ 514350 h 523875"/>
                        <a:gd name="connsiteX17" fmla="*/ 333375 w 590550"/>
                        <a:gd name="connsiteY17" fmla="*/ 504825 h 523875"/>
                        <a:gd name="connsiteX18" fmla="*/ 295275 w 590550"/>
                        <a:gd name="connsiteY18" fmla="*/ 495300 h 523875"/>
                        <a:gd name="connsiteX19" fmla="*/ 228600 w 590550"/>
                        <a:gd name="connsiteY19" fmla="*/ 457200 h 523875"/>
                        <a:gd name="connsiteX20" fmla="*/ 161925 w 590550"/>
                        <a:gd name="connsiteY20" fmla="*/ 428625 h 523875"/>
                        <a:gd name="connsiteX21" fmla="*/ 95250 w 590550"/>
                        <a:gd name="connsiteY21" fmla="*/ 381000 h 523875"/>
                        <a:gd name="connsiteX22" fmla="*/ 76200 w 590550"/>
                        <a:gd name="connsiteY22" fmla="*/ 352425 h 523875"/>
                        <a:gd name="connsiteX23" fmla="*/ 47625 w 590550"/>
                        <a:gd name="connsiteY23" fmla="*/ 342900 h 523875"/>
                        <a:gd name="connsiteX24" fmla="*/ 0 w 590550"/>
                        <a:gd name="connsiteY24" fmla="*/ 257175 h 523875"/>
                        <a:gd name="connsiteX25" fmla="*/ 9525 w 590550"/>
                        <a:gd name="connsiteY25" fmla="*/ 123825 h 523875"/>
                        <a:gd name="connsiteX26" fmla="*/ 38100 w 590550"/>
                        <a:gd name="connsiteY26" fmla="*/ 85725 h 523875"/>
                        <a:gd name="connsiteX27" fmla="*/ 57150 w 590550"/>
                        <a:gd name="connsiteY27" fmla="*/ 57150 h 523875"/>
                        <a:gd name="connsiteX28" fmla="*/ 47625 w 590550"/>
                        <a:gd name="connsiteY28" fmla="*/ 5715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0550" h="523875">
                          <a:moveTo>
                            <a:pt x="47625" y="57150"/>
                          </a:moveTo>
                          <a:cubicBezTo>
                            <a:pt x="53975" y="50800"/>
                            <a:pt x="78010" y="29825"/>
                            <a:pt x="95250" y="19050"/>
                          </a:cubicBezTo>
                          <a:cubicBezTo>
                            <a:pt x="104360" y="13356"/>
                            <a:pt x="155657" y="1567"/>
                            <a:pt x="161925" y="0"/>
                          </a:cubicBezTo>
                          <a:cubicBezTo>
                            <a:pt x="254000" y="3175"/>
                            <a:pt x="346422" y="926"/>
                            <a:pt x="438150" y="9525"/>
                          </a:cubicBezTo>
                          <a:cubicBezTo>
                            <a:pt x="449548" y="10594"/>
                            <a:pt x="458630" y="20480"/>
                            <a:pt x="466725" y="28575"/>
                          </a:cubicBezTo>
                          <a:cubicBezTo>
                            <a:pt x="474820" y="36670"/>
                            <a:pt x="479425" y="47625"/>
                            <a:pt x="485775" y="57150"/>
                          </a:cubicBezTo>
                          <a:cubicBezTo>
                            <a:pt x="488950" y="73025"/>
                            <a:pt x="491373" y="89069"/>
                            <a:pt x="495300" y="104775"/>
                          </a:cubicBezTo>
                          <a:cubicBezTo>
                            <a:pt x="497735" y="114515"/>
                            <a:pt x="503580" y="123387"/>
                            <a:pt x="504825" y="133350"/>
                          </a:cubicBezTo>
                          <a:cubicBezTo>
                            <a:pt x="509960" y="174427"/>
                            <a:pt x="506721" y="216487"/>
                            <a:pt x="514350" y="257175"/>
                          </a:cubicBezTo>
                          <a:cubicBezTo>
                            <a:pt x="516460" y="268427"/>
                            <a:pt x="528751" y="275289"/>
                            <a:pt x="533400" y="285750"/>
                          </a:cubicBezTo>
                          <a:cubicBezTo>
                            <a:pt x="541555" y="304100"/>
                            <a:pt x="541311" y="326192"/>
                            <a:pt x="552450" y="342900"/>
                          </a:cubicBezTo>
                          <a:cubicBezTo>
                            <a:pt x="558800" y="352425"/>
                            <a:pt x="566851" y="361014"/>
                            <a:pt x="571500" y="371475"/>
                          </a:cubicBezTo>
                          <a:cubicBezTo>
                            <a:pt x="579655" y="389825"/>
                            <a:pt x="590550" y="428625"/>
                            <a:pt x="590550" y="428625"/>
                          </a:cubicBezTo>
                          <a:cubicBezTo>
                            <a:pt x="587375" y="450850"/>
                            <a:pt x="591065" y="475220"/>
                            <a:pt x="581025" y="495300"/>
                          </a:cubicBezTo>
                          <a:cubicBezTo>
                            <a:pt x="576535" y="504280"/>
                            <a:pt x="561430" y="500335"/>
                            <a:pt x="552450" y="504825"/>
                          </a:cubicBezTo>
                          <a:cubicBezTo>
                            <a:pt x="542211" y="509945"/>
                            <a:pt x="533400" y="517525"/>
                            <a:pt x="523875" y="523875"/>
                          </a:cubicBezTo>
                          <a:cubicBezTo>
                            <a:pt x="469900" y="520700"/>
                            <a:pt x="415750" y="519730"/>
                            <a:pt x="361950" y="514350"/>
                          </a:cubicBezTo>
                          <a:cubicBezTo>
                            <a:pt x="351960" y="513351"/>
                            <a:pt x="343029" y="507583"/>
                            <a:pt x="333375" y="504825"/>
                          </a:cubicBezTo>
                          <a:cubicBezTo>
                            <a:pt x="320788" y="501229"/>
                            <a:pt x="307532" y="499897"/>
                            <a:pt x="295275" y="495300"/>
                          </a:cubicBezTo>
                          <a:cubicBezTo>
                            <a:pt x="228479" y="470252"/>
                            <a:pt x="283870" y="484835"/>
                            <a:pt x="228600" y="457200"/>
                          </a:cubicBezTo>
                          <a:cubicBezTo>
                            <a:pt x="187143" y="436472"/>
                            <a:pt x="208173" y="461659"/>
                            <a:pt x="161925" y="428625"/>
                          </a:cubicBezTo>
                          <a:cubicBezTo>
                            <a:pt x="71823" y="364266"/>
                            <a:pt x="199670" y="433210"/>
                            <a:pt x="95250" y="381000"/>
                          </a:cubicBezTo>
                          <a:cubicBezTo>
                            <a:pt x="88900" y="371475"/>
                            <a:pt x="85139" y="359576"/>
                            <a:pt x="76200" y="352425"/>
                          </a:cubicBezTo>
                          <a:cubicBezTo>
                            <a:pt x="68360" y="346153"/>
                            <a:pt x="54725" y="350000"/>
                            <a:pt x="47625" y="342900"/>
                          </a:cubicBezTo>
                          <a:cubicBezTo>
                            <a:pt x="14873" y="310148"/>
                            <a:pt x="11978" y="293108"/>
                            <a:pt x="0" y="257175"/>
                          </a:cubicBezTo>
                          <a:cubicBezTo>
                            <a:pt x="3175" y="212725"/>
                            <a:pt x="-142" y="167327"/>
                            <a:pt x="9525" y="123825"/>
                          </a:cubicBezTo>
                          <a:cubicBezTo>
                            <a:pt x="12969" y="108328"/>
                            <a:pt x="28873" y="98643"/>
                            <a:pt x="38100" y="85725"/>
                          </a:cubicBezTo>
                          <a:cubicBezTo>
                            <a:pt x="44754" y="76410"/>
                            <a:pt x="48211" y="64301"/>
                            <a:pt x="57150" y="57150"/>
                          </a:cubicBezTo>
                          <a:cubicBezTo>
                            <a:pt x="64990" y="50878"/>
                            <a:pt x="41275" y="63500"/>
                            <a:pt x="47625" y="57150"/>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48" name="Oval 47"/>
                    <p:cNvSpPr/>
                    <p:nvPr/>
                  </p:nvSpPr>
                  <p:spPr>
                    <a:xfrm rot="9068700">
                      <a:off x="9207202" y="4508992"/>
                      <a:ext cx="228601" cy="214313"/>
                    </a:xfrm>
                    <a:prstGeom prst="ellipse">
                      <a:avLst/>
                    </a:prstGeom>
                    <a:gradFill flip="none" rotWithShape="1">
                      <a:gsLst>
                        <a:gs pos="0">
                          <a:schemeClr val="bg1"/>
                        </a:gs>
                        <a:gs pos="41000">
                          <a:srgbClr val="66FF66"/>
                        </a:gs>
                        <a:gs pos="74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49" name="Freeform 31"/>
                    <p:cNvSpPr/>
                    <p:nvPr/>
                  </p:nvSpPr>
                  <p:spPr>
                    <a:xfrm rot="18565343">
                      <a:off x="8986705" y="4721681"/>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50" name="Oval 49"/>
                    <p:cNvSpPr/>
                    <p:nvPr/>
                  </p:nvSpPr>
                  <p:spPr>
                    <a:xfrm rot="18565343">
                      <a:off x="9101748" y="4871784"/>
                      <a:ext cx="228601" cy="214313"/>
                    </a:xfrm>
                    <a:prstGeom prst="ellipse">
                      <a:avLst/>
                    </a:prstGeom>
                    <a:gradFill flip="none" rotWithShape="1">
                      <a:gsLst>
                        <a:gs pos="0">
                          <a:schemeClr val="bg1"/>
                        </a:gs>
                        <a:gs pos="41000">
                          <a:srgbClr val="66FF66"/>
                        </a:gs>
                        <a:gs pos="74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23" name="Group 22"/>
                  <p:cNvGrpSpPr/>
                  <p:nvPr/>
                </p:nvGrpSpPr>
                <p:grpSpPr>
                  <a:xfrm>
                    <a:off x="7328695" y="3109029"/>
                    <a:ext cx="174070" cy="144873"/>
                    <a:chOff x="4520162" y="3630973"/>
                    <a:chExt cx="857250" cy="647700"/>
                  </a:xfrm>
                </p:grpSpPr>
                <p:sp>
                  <p:nvSpPr>
                    <p:cNvPr id="37" name="Freeform 122"/>
                    <p:cNvSpPr/>
                    <p:nvPr/>
                  </p:nvSpPr>
                  <p:spPr>
                    <a:xfrm>
                      <a:off x="4520162" y="3630973"/>
                      <a:ext cx="857250" cy="647700"/>
                    </a:xfrm>
                    <a:custGeom>
                      <a:avLst/>
                      <a:gdLst>
                        <a:gd name="connsiteX0" fmla="*/ 104775 w 857250"/>
                        <a:gd name="connsiteY0" fmla="*/ 85725 h 647700"/>
                        <a:gd name="connsiteX1" fmla="*/ 28575 w 857250"/>
                        <a:gd name="connsiteY1" fmla="*/ 152400 h 647700"/>
                        <a:gd name="connsiteX2" fmla="*/ 19050 w 857250"/>
                        <a:gd name="connsiteY2" fmla="*/ 190500 h 647700"/>
                        <a:gd name="connsiteX3" fmla="*/ 0 w 857250"/>
                        <a:gd name="connsiteY3" fmla="*/ 247650 h 647700"/>
                        <a:gd name="connsiteX4" fmla="*/ 9525 w 857250"/>
                        <a:gd name="connsiteY4" fmla="*/ 428625 h 647700"/>
                        <a:gd name="connsiteX5" fmla="*/ 57150 w 857250"/>
                        <a:gd name="connsiteY5" fmla="*/ 514350 h 647700"/>
                        <a:gd name="connsiteX6" fmla="*/ 85725 w 857250"/>
                        <a:gd name="connsiteY6" fmla="*/ 542925 h 647700"/>
                        <a:gd name="connsiteX7" fmla="*/ 123825 w 857250"/>
                        <a:gd name="connsiteY7" fmla="*/ 600075 h 647700"/>
                        <a:gd name="connsiteX8" fmla="*/ 152400 w 857250"/>
                        <a:gd name="connsiteY8" fmla="*/ 619125 h 647700"/>
                        <a:gd name="connsiteX9" fmla="*/ 190500 w 857250"/>
                        <a:gd name="connsiteY9" fmla="*/ 628650 h 647700"/>
                        <a:gd name="connsiteX10" fmla="*/ 257175 w 857250"/>
                        <a:gd name="connsiteY10" fmla="*/ 647700 h 647700"/>
                        <a:gd name="connsiteX11" fmla="*/ 676275 w 857250"/>
                        <a:gd name="connsiteY11" fmla="*/ 638175 h 647700"/>
                        <a:gd name="connsiteX12" fmla="*/ 704850 w 857250"/>
                        <a:gd name="connsiteY12" fmla="*/ 628650 h 647700"/>
                        <a:gd name="connsiteX13" fmla="*/ 771525 w 857250"/>
                        <a:gd name="connsiteY13" fmla="*/ 542925 h 647700"/>
                        <a:gd name="connsiteX14" fmla="*/ 809625 w 857250"/>
                        <a:gd name="connsiteY14" fmla="*/ 476250 h 647700"/>
                        <a:gd name="connsiteX15" fmla="*/ 828675 w 857250"/>
                        <a:gd name="connsiteY15" fmla="*/ 419100 h 647700"/>
                        <a:gd name="connsiteX16" fmla="*/ 847725 w 857250"/>
                        <a:gd name="connsiteY16" fmla="*/ 361950 h 647700"/>
                        <a:gd name="connsiteX17" fmla="*/ 857250 w 857250"/>
                        <a:gd name="connsiteY17" fmla="*/ 333375 h 647700"/>
                        <a:gd name="connsiteX18" fmla="*/ 847725 w 857250"/>
                        <a:gd name="connsiteY18" fmla="*/ 180975 h 647700"/>
                        <a:gd name="connsiteX19" fmla="*/ 828675 w 857250"/>
                        <a:gd name="connsiteY19" fmla="*/ 152400 h 647700"/>
                        <a:gd name="connsiteX20" fmla="*/ 771525 w 857250"/>
                        <a:gd name="connsiteY20" fmla="*/ 133350 h 647700"/>
                        <a:gd name="connsiteX21" fmla="*/ 628650 w 857250"/>
                        <a:gd name="connsiteY21" fmla="*/ 114300 h 647700"/>
                        <a:gd name="connsiteX22" fmla="*/ 600075 w 857250"/>
                        <a:gd name="connsiteY22" fmla="*/ 95250 h 647700"/>
                        <a:gd name="connsiteX23" fmla="*/ 542925 w 857250"/>
                        <a:gd name="connsiteY23" fmla="*/ 76200 h 647700"/>
                        <a:gd name="connsiteX24" fmla="*/ 504825 w 857250"/>
                        <a:gd name="connsiteY24" fmla="*/ 57150 h 647700"/>
                        <a:gd name="connsiteX25" fmla="*/ 428625 w 857250"/>
                        <a:gd name="connsiteY25" fmla="*/ 9525 h 647700"/>
                        <a:gd name="connsiteX26" fmla="*/ 400050 w 857250"/>
                        <a:gd name="connsiteY26" fmla="*/ 0 h 647700"/>
                        <a:gd name="connsiteX27" fmla="*/ 142875 w 857250"/>
                        <a:gd name="connsiteY27" fmla="*/ 9525 h 647700"/>
                        <a:gd name="connsiteX28" fmla="*/ 114300 w 857250"/>
                        <a:gd name="connsiteY28" fmla="*/ 19050 h 647700"/>
                        <a:gd name="connsiteX29" fmla="*/ 104775 w 857250"/>
                        <a:gd name="connsiteY29" fmla="*/ 8572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7250" h="647700">
                          <a:moveTo>
                            <a:pt x="104775" y="85725"/>
                          </a:moveTo>
                          <a:cubicBezTo>
                            <a:pt x="90487" y="107950"/>
                            <a:pt x="37617" y="136576"/>
                            <a:pt x="28575" y="152400"/>
                          </a:cubicBezTo>
                          <a:cubicBezTo>
                            <a:pt x="22080" y="163766"/>
                            <a:pt x="22812" y="177961"/>
                            <a:pt x="19050" y="190500"/>
                          </a:cubicBezTo>
                          <a:cubicBezTo>
                            <a:pt x="13280" y="209734"/>
                            <a:pt x="0" y="247650"/>
                            <a:pt x="0" y="247650"/>
                          </a:cubicBezTo>
                          <a:cubicBezTo>
                            <a:pt x="3175" y="307975"/>
                            <a:pt x="4056" y="368465"/>
                            <a:pt x="9525" y="428625"/>
                          </a:cubicBezTo>
                          <a:cubicBezTo>
                            <a:pt x="11921" y="454976"/>
                            <a:pt x="46248" y="503448"/>
                            <a:pt x="57150" y="514350"/>
                          </a:cubicBezTo>
                          <a:cubicBezTo>
                            <a:pt x="66675" y="523875"/>
                            <a:pt x="77455" y="532292"/>
                            <a:pt x="85725" y="542925"/>
                          </a:cubicBezTo>
                          <a:cubicBezTo>
                            <a:pt x="99781" y="560997"/>
                            <a:pt x="104775" y="587375"/>
                            <a:pt x="123825" y="600075"/>
                          </a:cubicBezTo>
                          <a:cubicBezTo>
                            <a:pt x="133350" y="606425"/>
                            <a:pt x="141878" y="614616"/>
                            <a:pt x="152400" y="619125"/>
                          </a:cubicBezTo>
                          <a:cubicBezTo>
                            <a:pt x="164432" y="624282"/>
                            <a:pt x="177913" y="625054"/>
                            <a:pt x="190500" y="628650"/>
                          </a:cubicBezTo>
                          <a:cubicBezTo>
                            <a:pt x="286153" y="655979"/>
                            <a:pt x="138068" y="617923"/>
                            <a:pt x="257175" y="647700"/>
                          </a:cubicBezTo>
                          <a:lnTo>
                            <a:pt x="676275" y="638175"/>
                          </a:lnTo>
                          <a:cubicBezTo>
                            <a:pt x="686306" y="637748"/>
                            <a:pt x="696496" y="634219"/>
                            <a:pt x="704850" y="628650"/>
                          </a:cubicBezTo>
                          <a:cubicBezTo>
                            <a:pt x="731709" y="610744"/>
                            <a:pt x="756387" y="565632"/>
                            <a:pt x="771525" y="542925"/>
                          </a:cubicBezTo>
                          <a:cubicBezTo>
                            <a:pt x="788708" y="517150"/>
                            <a:pt x="797540" y="506462"/>
                            <a:pt x="809625" y="476250"/>
                          </a:cubicBezTo>
                          <a:cubicBezTo>
                            <a:pt x="817083" y="457606"/>
                            <a:pt x="822325" y="438150"/>
                            <a:pt x="828675" y="419100"/>
                          </a:cubicBezTo>
                          <a:lnTo>
                            <a:pt x="847725" y="361950"/>
                          </a:lnTo>
                          <a:lnTo>
                            <a:pt x="857250" y="333375"/>
                          </a:lnTo>
                          <a:cubicBezTo>
                            <a:pt x="854075" y="282575"/>
                            <a:pt x="855663" y="231251"/>
                            <a:pt x="847725" y="180975"/>
                          </a:cubicBezTo>
                          <a:cubicBezTo>
                            <a:pt x="845940" y="169667"/>
                            <a:pt x="838383" y="158467"/>
                            <a:pt x="828675" y="152400"/>
                          </a:cubicBezTo>
                          <a:cubicBezTo>
                            <a:pt x="811647" y="141757"/>
                            <a:pt x="790575" y="139700"/>
                            <a:pt x="771525" y="133350"/>
                          </a:cubicBezTo>
                          <a:cubicBezTo>
                            <a:pt x="706680" y="111735"/>
                            <a:pt x="752956" y="124659"/>
                            <a:pt x="628650" y="114300"/>
                          </a:cubicBezTo>
                          <a:cubicBezTo>
                            <a:pt x="619125" y="107950"/>
                            <a:pt x="610536" y="99899"/>
                            <a:pt x="600075" y="95250"/>
                          </a:cubicBezTo>
                          <a:cubicBezTo>
                            <a:pt x="581725" y="87095"/>
                            <a:pt x="560886" y="85180"/>
                            <a:pt x="542925" y="76200"/>
                          </a:cubicBezTo>
                          <a:lnTo>
                            <a:pt x="504825" y="57150"/>
                          </a:lnTo>
                          <a:cubicBezTo>
                            <a:pt x="474636" y="11867"/>
                            <a:pt x="496635" y="32195"/>
                            <a:pt x="428625" y="9525"/>
                          </a:cubicBezTo>
                          <a:lnTo>
                            <a:pt x="400050" y="0"/>
                          </a:lnTo>
                          <a:cubicBezTo>
                            <a:pt x="314325" y="3175"/>
                            <a:pt x="228469" y="3819"/>
                            <a:pt x="142875" y="9525"/>
                          </a:cubicBezTo>
                          <a:cubicBezTo>
                            <a:pt x="132857" y="10193"/>
                            <a:pt x="119869" y="10696"/>
                            <a:pt x="114300" y="19050"/>
                          </a:cubicBezTo>
                          <a:cubicBezTo>
                            <a:pt x="102907" y="36140"/>
                            <a:pt x="119063" y="63500"/>
                            <a:pt x="104775" y="85725"/>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38" name="Oval 37"/>
                    <p:cNvSpPr/>
                    <p:nvPr/>
                  </p:nvSpPr>
                  <p:spPr>
                    <a:xfrm>
                      <a:off x="4720185" y="3868084"/>
                      <a:ext cx="228601" cy="214313"/>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24" name="Group 23"/>
                  <p:cNvGrpSpPr/>
                  <p:nvPr/>
                </p:nvGrpSpPr>
                <p:grpSpPr>
                  <a:xfrm>
                    <a:off x="7708744" y="3392783"/>
                    <a:ext cx="176299" cy="93763"/>
                    <a:chOff x="7872834" y="4577471"/>
                    <a:chExt cx="843308" cy="477125"/>
                  </a:xfrm>
                </p:grpSpPr>
                <p:sp>
                  <p:nvSpPr>
                    <p:cNvPr id="35" name="Freeform 91"/>
                    <p:cNvSpPr/>
                    <p:nvPr/>
                  </p:nvSpPr>
                  <p:spPr>
                    <a:xfrm rot="12989362">
                      <a:off x="7872834" y="4577471"/>
                      <a:ext cx="843308" cy="477125"/>
                    </a:xfrm>
                    <a:custGeom>
                      <a:avLst/>
                      <a:gdLst>
                        <a:gd name="connsiteX0" fmla="*/ 66675 w 1038225"/>
                        <a:gd name="connsiteY0" fmla="*/ 1013 h 601088"/>
                        <a:gd name="connsiteX1" fmla="*/ 171450 w 1038225"/>
                        <a:gd name="connsiteY1" fmla="*/ 39113 h 601088"/>
                        <a:gd name="connsiteX2" fmla="*/ 228600 w 1038225"/>
                        <a:gd name="connsiteY2" fmla="*/ 58163 h 601088"/>
                        <a:gd name="connsiteX3" fmla="*/ 495300 w 1038225"/>
                        <a:gd name="connsiteY3" fmla="*/ 48638 h 601088"/>
                        <a:gd name="connsiteX4" fmla="*/ 552450 w 1038225"/>
                        <a:gd name="connsiteY4" fmla="*/ 29588 h 601088"/>
                        <a:gd name="connsiteX5" fmla="*/ 590550 w 1038225"/>
                        <a:gd name="connsiteY5" fmla="*/ 20063 h 601088"/>
                        <a:gd name="connsiteX6" fmla="*/ 647700 w 1038225"/>
                        <a:gd name="connsiteY6" fmla="*/ 1013 h 601088"/>
                        <a:gd name="connsiteX7" fmla="*/ 885825 w 1038225"/>
                        <a:gd name="connsiteY7" fmla="*/ 10538 h 601088"/>
                        <a:gd name="connsiteX8" fmla="*/ 942975 w 1038225"/>
                        <a:gd name="connsiteY8" fmla="*/ 48638 h 601088"/>
                        <a:gd name="connsiteX9" fmla="*/ 962025 w 1038225"/>
                        <a:gd name="connsiteY9" fmla="*/ 86738 h 601088"/>
                        <a:gd name="connsiteX10" fmla="*/ 990600 w 1038225"/>
                        <a:gd name="connsiteY10" fmla="*/ 105788 h 601088"/>
                        <a:gd name="connsiteX11" fmla="*/ 1009650 w 1038225"/>
                        <a:gd name="connsiteY11" fmla="*/ 134363 h 601088"/>
                        <a:gd name="connsiteX12" fmla="*/ 1019175 w 1038225"/>
                        <a:gd name="connsiteY12" fmla="*/ 201038 h 601088"/>
                        <a:gd name="connsiteX13" fmla="*/ 1028700 w 1038225"/>
                        <a:gd name="connsiteY13" fmla="*/ 239138 h 601088"/>
                        <a:gd name="connsiteX14" fmla="*/ 1038225 w 1038225"/>
                        <a:gd name="connsiteY14" fmla="*/ 286763 h 601088"/>
                        <a:gd name="connsiteX15" fmla="*/ 1028700 w 1038225"/>
                        <a:gd name="connsiteY15" fmla="*/ 486788 h 601088"/>
                        <a:gd name="connsiteX16" fmla="*/ 933450 w 1038225"/>
                        <a:gd name="connsiteY16" fmla="*/ 562988 h 601088"/>
                        <a:gd name="connsiteX17" fmla="*/ 847725 w 1038225"/>
                        <a:gd name="connsiteY17" fmla="*/ 591563 h 601088"/>
                        <a:gd name="connsiteX18" fmla="*/ 742950 w 1038225"/>
                        <a:gd name="connsiteY18" fmla="*/ 601088 h 601088"/>
                        <a:gd name="connsiteX19" fmla="*/ 590550 w 1038225"/>
                        <a:gd name="connsiteY19" fmla="*/ 591563 h 601088"/>
                        <a:gd name="connsiteX20" fmla="*/ 561975 w 1038225"/>
                        <a:gd name="connsiteY20" fmla="*/ 572513 h 601088"/>
                        <a:gd name="connsiteX21" fmla="*/ 523875 w 1038225"/>
                        <a:gd name="connsiteY21" fmla="*/ 553463 h 601088"/>
                        <a:gd name="connsiteX22" fmla="*/ 476250 w 1038225"/>
                        <a:gd name="connsiteY22" fmla="*/ 543938 h 601088"/>
                        <a:gd name="connsiteX23" fmla="*/ 400050 w 1038225"/>
                        <a:gd name="connsiteY23" fmla="*/ 524888 h 601088"/>
                        <a:gd name="connsiteX24" fmla="*/ 361950 w 1038225"/>
                        <a:gd name="connsiteY24" fmla="*/ 505838 h 601088"/>
                        <a:gd name="connsiteX25" fmla="*/ 295275 w 1038225"/>
                        <a:gd name="connsiteY25" fmla="*/ 486788 h 601088"/>
                        <a:gd name="connsiteX26" fmla="*/ 266700 w 1038225"/>
                        <a:gd name="connsiteY26" fmla="*/ 467738 h 601088"/>
                        <a:gd name="connsiteX27" fmla="*/ 238125 w 1038225"/>
                        <a:gd name="connsiteY27" fmla="*/ 458213 h 601088"/>
                        <a:gd name="connsiteX28" fmla="*/ 209550 w 1038225"/>
                        <a:gd name="connsiteY28" fmla="*/ 439163 h 601088"/>
                        <a:gd name="connsiteX29" fmla="*/ 180975 w 1038225"/>
                        <a:gd name="connsiteY29" fmla="*/ 429638 h 601088"/>
                        <a:gd name="connsiteX30" fmla="*/ 123825 w 1038225"/>
                        <a:gd name="connsiteY30" fmla="*/ 391538 h 601088"/>
                        <a:gd name="connsiteX31" fmla="*/ 95250 w 1038225"/>
                        <a:gd name="connsiteY31" fmla="*/ 372488 h 601088"/>
                        <a:gd name="connsiteX32" fmla="*/ 76200 w 1038225"/>
                        <a:gd name="connsiteY32" fmla="*/ 343913 h 601088"/>
                        <a:gd name="connsiteX33" fmla="*/ 47625 w 1038225"/>
                        <a:gd name="connsiteY33" fmla="*/ 315338 h 601088"/>
                        <a:gd name="connsiteX34" fmla="*/ 28575 w 1038225"/>
                        <a:gd name="connsiteY34" fmla="*/ 258188 h 601088"/>
                        <a:gd name="connsiteX35" fmla="*/ 9525 w 1038225"/>
                        <a:gd name="connsiteY35" fmla="*/ 201038 h 601088"/>
                        <a:gd name="connsiteX36" fmla="*/ 0 w 1038225"/>
                        <a:gd name="connsiteY36" fmla="*/ 172463 h 601088"/>
                        <a:gd name="connsiteX37" fmla="*/ 47625 w 1038225"/>
                        <a:gd name="connsiteY37" fmla="*/ 10538 h 601088"/>
                        <a:gd name="connsiteX38" fmla="*/ 66675 w 1038225"/>
                        <a:gd name="connsiteY38" fmla="*/ 1013 h 601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8225" h="601088">
                          <a:moveTo>
                            <a:pt x="66675" y="1013"/>
                          </a:moveTo>
                          <a:cubicBezTo>
                            <a:pt x="87312" y="5775"/>
                            <a:pt x="85953" y="13464"/>
                            <a:pt x="171450" y="39113"/>
                          </a:cubicBezTo>
                          <a:cubicBezTo>
                            <a:pt x="190684" y="44883"/>
                            <a:pt x="228600" y="58163"/>
                            <a:pt x="228600" y="58163"/>
                          </a:cubicBezTo>
                          <a:cubicBezTo>
                            <a:pt x="317500" y="54988"/>
                            <a:pt x="406688" y="56457"/>
                            <a:pt x="495300" y="48638"/>
                          </a:cubicBezTo>
                          <a:cubicBezTo>
                            <a:pt x="515303" y="46873"/>
                            <a:pt x="532969" y="34458"/>
                            <a:pt x="552450" y="29588"/>
                          </a:cubicBezTo>
                          <a:cubicBezTo>
                            <a:pt x="565150" y="26413"/>
                            <a:pt x="578011" y="23825"/>
                            <a:pt x="590550" y="20063"/>
                          </a:cubicBezTo>
                          <a:cubicBezTo>
                            <a:pt x="609784" y="14293"/>
                            <a:pt x="647700" y="1013"/>
                            <a:pt x="647700" y="1013"/>
                          </a:cubicBezTo>
                          <a:cubicBezTo>
                            <a:pt x="727075" y="4188"/>
                            <a:pt x="807400" y="-2111"/>
                            <a:pt x="885825" y="10538"/>
                          </a:cubicBezTo>
                          <a:cubicBezTo>
                            <a:pt x="908428" y="14184"/>
                            <a:pt x="942975" y="48638"/>
                            <a:pt x="942975" y="48638"/>
                          </a:cubicBezTo>
                          <a:cubicBezTo>
                            <a:pt x="949325" y="61338"/>
                            <a:pt x="952935" y="75830"/>
                            <a:pt x="962025" y="86738"/>
                          </a:cubicBezTo>
                          <a:cubicBezTo>
                            <a:pt x="969354" y="95532"/>
                            <a:pt x="982505" y="97693"/>
                            <a:pt x="990600" y="105788"/>
                          </a:cubicBezTo>
                          <a:cubicBezTo>
                            <a:pt x="998695" y="113883"/>
                            <a:pt x="1003300" y="124838"/>
                            <a:pt x="1009650" y="134363"/>
                          </a:cubicBezTo>
                          <a:cubicBezTo>
                            <a:pt x="1012825" y="156588"/>
                            <a:pt x="1015159" y="178949"/>
                            <a:pt x="1019175" y="201038"/>
                          </a:cubicBezTo>
                          <a:cubicBezTo>
                            <a:pt x="1021517" y="213918"/>
                            <a:pt x="1025860" y="226359"/>
                            <a:pt x="1028700" y="239138"/>
                          </a:cubicBezTo>
                          <a:cubicBezTo>
                            <a:pt x="1032212" y="254942"/>
                            <a:pt x="1035050" y="270888"/>
                            <a:pt x="1038225" y="286763"/>
                          </a:cubicBezTo>
                          <a:cubicBezTo>
                            <a:pt x="1035050" y="353438"/>
                            <a:pt x="1040855" y="421153"/>
                            <a:pt x="1028700" y="486788"/>
                          </a:cubicBezTo>
                          <a:cubicBezTo>
                            <a:pt x="1015593" y="557568"/>
                            <a:pt x="980631" y="539397"/>
                            <a:pt x="933450" y="562988"/>
                          </a:cubicBezTo>
                          <a:cubicBezTo>
                            <a:pt x="891666" y="583880"/>
                            <a:pt x="896964" y="585408"/>
                            <a:pt x="847725" y="591563"/>
                          </a:cubicBezTo>
                          <a:cubicBezTo>
                            <a:pt x="812927" y="595913"/>
                            <a:pt x="777875" y="597913"/>
                            <a:pt x="742950" y="601088"/>
                          </a:cubicBezTo>
                          <a:cubicBezTo>
                            <a:pt x="692150" y="597913"/>
                            <a:pt x="640826" y="599501"/>
                            <a:pt x="590550" y="591563"/>
                          </a:cubicBezTo>
                          <a:cubicBezTo>
                            <a:pt x="579242" y="589778"/>
                            <a:pt x="571914" y="578193"/>
                            <a:pt x="561975" y="572513"/>
                          </a:cubicBezTo>
                          <a:cubicBezTo>
                            <a:pt x="549647" y="565468"/>
                            <a:pt x="537345" y="557953"/>
                            <a:pt x="523875" y="553463"/>
                          </a:cubicBezTo>
                          <a:cubicBezTo>
                            <a:pt x="508516" y="548343"/>
                            <a:pt x="491956" y="547865"/>
                            <a:pt x="476250" y="543938"/>
                          </a:cubicBezTo>
                          <a:cubicBezTo>
                            <a:pt x="359094" y="514649"/>
                            <a:pt x="575588" y="559996"/>
                            <a:pt x="400050" y="524888"/>
                          </a:cubicBezTo>
                          <a:cubicBezTo>
                            <a:pt x="387350" y="518538"/>
                            <a:pt x="375245" y="510824"/>
                            <a:pt x="361950" y="505838"/>
                          </a:cubicBezTo>
                          <a:cubicBezTo>
                            <a:pt x="337535" y="496683"/>
                            <a:pt x="318302" y="498302"/>
                            <a:pt x="295275" y="486788"/>
                          </a:cubicBezTo>
                          <a:cubicBezTo>
                            <a:pt x="285036" y="481668"/>
                            <a:pt x="276939" y="472858"/>
                            <a:pt x="266700" y="467738"/>
                          </a:cubicBezTo>
                          <a:cubicBezTo>
                            <a:pt x="257720" y="463248"/>
                            <a:pt x="247105" y="462703"/>
                            <a:pt x="238125" y="458213"/>
                          </a:cubicBezTo>
                          <a:cubicBezTo>
                            <a:pt x="227886" y="453093"/>
                            <a:pt x="219789" y="444283"/>
                            <a:pt x="209550" y="439163"/>
                          </a:cubicBezTo>
                          <a:cubicBezTo>
                            <a:pt x="200570" y="434673"/>
                            <a:pt x="189752" y="434514"/>
                            <a:pt x="180975" y="429638"/>
                          </a:cubicBezTo>
                          <a:cubicBezTo>
                            <a:pt x="160961" y="418519"/>
                            <a:pt x="142875" y="404238"/>
                            <a:pt x="123825" y="391538"/>
                          </a:cubicBezTo>
                          <a:lnTo>
                            <a:pt x="95250" y="372488"/>
                          </a:lnTo>
                          <a:cubicBezTo>
                            <a:pt x="88900" y="362963"/>
                            <a:pt x="83529" y="352707"/>
                            <a:pt x="76200" y="343913"/>
                          </a:cubicBezTo>
                          <a:cubicBezTo>
                            <a:pt x="67576" y="333565"/>
                            <a:pt x="54167" y="327113"/>
                            <a:pt x="47625" y="315338"/>
                          </a:cubicBezTo>
                          <a:cubicBezTo>
                            <a:pt x="37873" y="297785"/>
                            <a:pt x="34925" y="277238"/>
                            <a:pt x="28575" y="258188"/>
                          </a:cubicBezTo>
                          <a:lnTo>
                            <a:pt x="9525" y="201038"/>
                          </a:lnTo>
                          <a:lnTo>
                            <a:pt x="0" y="172463"/>
                          </a:lnTo>
                          <a:cubicBezTo>
                            <a:pt x="16066" y="43937"/>
                            <a:pt x="-28689" y="29616"/>
                            <a:pt x="47625" y="10538"/>
                          </a:cubicBezTo>
                          <a:cubicBezTo>
                            <a:pt x="50705" y="9768"/>
                            <a:pt x="46038" y="-3749"/>
                            <a:pt x="66675" y="1013"/>
                          </a:cubicBezTo>
                          <a:close/>
                        </a:path>
                      </a:pathLst>
                    </a:custGeom>
                    <a:solidFill>
                      <a:srgbClr val="F2A148"/>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sp>
                  <p:nvSpPr>
                    <p:cNvPr id="36" name="Oval 35"/>
                    <p:cNvSpPr/>
                    <p:nvPr/>
                  </p:nvSpPr>
                  <p:spPr>
                    <a:xfrm rot="1483366">
                      <a:off x="8047464" y="4653049"/>
                      <a:ext cx="185683" cy="170115"/>
                    </a:xfrm>
                    <a:prstGeom prst="ellipse">
                      <a:avLst/>
                    </a:prstGeom>
                    <a:gradFill flip="none" rotWithShape="1">
                      <a:gsLst>
                        <a:gs pos="0">
                          <a:srgbClr val="F5A26F"/>
                        </a:gs>
                        <a:gs pos="15000">
                          <a:srgbClr val="F2A148"/>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25" name="Group 24"/>
                  <p:cNvGrpSpPr/>
                  <p:nvPr/>
                </p:nvGrpSpPr>
                <p:grpSpPr>
                  <a:xfrm>
                    <a:off x="7364981" y="2978325"/>
                    <a:ext cx="257673" cy="207118"/>
                    <a:chOff x="1547930" y="2964557"/>
                    <a:chExt cx="600312" cy="514521"/>
                  </a:xfrm>
                </p:grpSpPr>
                <p:sp>
                  <p:nvSpPr>
                    <p:cNvPr id="33" name="Freeform 114"/>
                    <p:cNvSpPr/>
                    <p:nvPr/>
                  </p:nvSpPr>
                  <p:spPr>
                    <a:xfrm>
                      <a:off x="1547930" y="2964557"/>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34" name="Oval 33"/>
                    <p:cNvSpPr/>
                    <p:nvPr/>
                  </p:nvSpPr>
                  <p:spPr>
                    <a:xfrm>
                      <a:off x="1679078" y="3114807"/>
                      <a:ext cx="228601" cy="214313"/>
                    </a:xfrm>
                    <a:prstGeom prst="ellipse">
                      <a:avLst/>
                    </a:prstGeom>
                    <a:gradFill flip="none" rotWithShape="1">
                      <a:gsLst>
                        <a:gs pos="0">
                          <a:schemeClr val="bg2"/>
                        </a:gs>
                        <a:gs pos="32000">
                          <a:srgbClr val="66FF66"/>
                        </a:gs>
                        <a:gs pos="65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26" name="Group 25"/>
                  <p:cNvGrpSpPr/>
                  <p:nvPr/>
                </p:nvGrpSpPr>
                <p:grpSpPr>
                  <a:xfrm rot="5689261">
                    <a:off x="7627301" y="3310165"/>
                    <a:ext cx="186525" cy="151404"/>
                    <a:chOff x="1547930" y="2964557"/>
                    <a:chExt cx="600312" cy="514521"/>
                  </a:xfrm>
                </p:grpSpPr>
                <p:sp>
                  <p:nvSpPr>
                    <p:cNvPr id="31" name="Freeform 274"/>
                    <p:cNvSpPr/>
                    <p:nvPr/>
                  </p:nvSpPr>
                  <p:spPr>
                    <a:xfrm>
                      <a:off x="1547930" y="2964557"/>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32" name="Oval 31"/>
                    <p:cNvSpPr/>
                    <p:nvPr/>
                  </p:nvSpPr>
                  <p:spPr>
                    <a:xfrm>
                      <a:off x="1679078" y="3114807"/>
                      <a:ext cx="228601" cy="214313"/>
                    </a:xfrm>
                    <a:prstGeom prst="ellipse">
                      <a:avLst/>
                    </a:prstGeom>
                    <a:gradFill flip="none" rotWithShape="1">
                      <a:gsLst>
                        <a:gs pos="0">
                          <a:schemeClr val="bg2"/>
                        </a:gs>
                        <a:gs pos="32000">
                          <a:srgbClr val="66FF66"/>
                        </a:gs>
                        <a:gs pos="65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grpSp>
                <p:nvGrpSpPr>
                  <p:cNvPr id="27" name="Group 26"/>
                  <p:cNvGrpSpPr/>
                  <p:nvPr/>
                </p:nvGrpSpPr>
                <p:grpSpPr>
                  <a:xfrm>
                    <a:off x="7755243" y="3443115"/>
                    <a:ext cx="68078" cy="187427"/>
                    <a:chOff x="1547930" y="2964557"/>
                    <a:chExt cx="600312" cy="514521"/>
                  </a:xfrm>
                </p:grpSpPr>
                <p:sp>
                  <p:nvSpPr>
                    <p:cNvPr id="29" name="Freeform 277"/>
                    <p:cNvSpPr/>
                    <p:nvPr/>
                  </p:nvSpPr>
                  <p:spPr>
                    <a:xfrm>
                      <a:off x="1547930" y="2964557"/>
                      <a:ext cx="600312" cy="514521"/>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30" name="Oval 29"/>
                    <p:cNvSpPr/>
                    <p:nvPr/>
                  </p:nvSpPr>
                  <p:spPr>
                    <a:xfrm>
                      <a:off x="1679078" y="3114807"/>
                      <a:ext cx="228601" cy="214313"/>
                    </a:xfrm>
                    <a:prstGeom prst="ellipse">
                      <a:avLst/>
                    </a:prstGeom>
                    <a:gradFill flip="none" rotWithShape="1">
                      <a:gsLst>
                        <a:gs pos="0">
                          <a:schemeClr val="bg2"/>
                        </a:gs>
                        <a:gs pos="32000">
                          <a:srgbClr val="66FF66"/>
                        </a:gs>
                        <a:gs pos="65000">
                          <a:srgbClr val="00D6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p:txBody>
                </p:sp>
              </p:grpSp>
              <p:sp>
                <p:nvSpPr>
                  <p:cNvPr id="28" name="Rectangle 27"/>
                  <p:cNvSpPr/>
                  <p:nvPr/>
                </p:nvSpPr>
                <p:spPr>
                  <a:xfrm rot="3181263">
                    <a:off x="322026" y="2514533"/>
                    <a:ext cx="706453" cy="230296"/>
                  </a:xfrm>
                  <a:prstGeom prst="rect">
                    <a:avLst/>
                  </a:prstGeom>
                  <a:solidFill>
                    <a:srgbClr val="FF4F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sysClr val="windowText" lastClr="000000"/>
                      </a:solidFill>
                    </a:endParaRPr>
                  </a:p>
                </p:txBody>
              </p:sp>
            </p:grpSp>
            <p:pic>
              <p:nvPicPr>
                <p:cNvPr id="12" name="Picture 4" descr="http://icons.iconarchive.com/icons/icons8/ios7/128/Healthcare-Syring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763" flipH="1">
                  <a:off x="71284" y="1933377"/>
                  <a:ext cx="1106975" cy="125577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4039750" y="3079832"/>
                <a:ext cx="577645" cy="330698"/>
              </a:xfrm>
              <a:prstGeom prst="rect">
                <a:avLst/>
              </a:prstGeom>
              <a:noFill/>
            </p:spPr>
            <p:txBody>
              <a:bodyPr wrap="none" rtlCol="0">
                <a:spAutoFit/>
              </a:bodyPr>
              <a:lstStyle/>
              <a:p>
                <a:pPr defTabSz="685800">
                  <a:defRPr/>
                </a:pPr>
                <a:r>
                  <a:rPr lang="en-US" sz="1050" kern="0" dirty="0">
                    <a:solidFill>
                      <a:schemeClr val="accent1">
                        <a:lumMod val="10000"/>
                      </a:schemeClr>
                    </a:solidFill>
                  </a:rPr>
                  <a:t>time</a:t>
                </a:r>
              </a:p>
            </p:txBody>
          </p:sp>
        </p:grpSp>
        <p:pic>
          <p:nvPicPr>
            <p:cNvPr id="5" name="Picture 2" descr="http://icons.iconarchive.com/icons/icons8/ios7/512/Healthcare-Lungs-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6556" y="2333271"/>
              <a:ext cx="728088" cy="728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doctorc.in/static/img/xicon_liver.png.pagespeed.ic.PDIIX5GW-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56118" y="2986969"/>
              <a:ext cx="766007" cy="766007"/>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216"/>
            <p:cNvSpPr/>
            <p:nvPr/>
          </p:nvSpPr>
          <p:spPr>
            <a:xfrm rot="5689261">
              <a:off x="10921849" y="2750815"/>
              <a:ext cx="186525" cy="151404"/>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sp>
          <p:nvSpPr>
            <p:cNvPr id="8" name="Freeform 217"/>
            <p:cNvSpPr/>
            <p:nvPr/>
          </p:nvSpPr>
          <p:spPr>
            <a:xfrm rot="5689261">
              <a:off x="10453753" y="3295103"/>
              <a:ext cx="186525" cy="151404"/>
            </a:xfrm>
            <a:custGeom>
              <a:avLst/>
              <a:gdLst>
                <a:gd name="connsiteX0" fmla="*/ 266700 w 600312"/>
                <a:gd name="connsiteY0" fmla="*/ 9696 h 514521"/>
                <a:gd name="connsiteX1" fmla="*/ 219075 w 600312"/>
                <a:gd name="connsiteY1" fmla="*/ 19221 h 514521"/>
                <a:gd name="connsiteX2" fmla="*/ 142875 w 600312"/>
                <a:gd name="connsiteY2" fmla="*/ 66846 h 514521"/>
                <a:gd name="connsiteX3" fmla="*/ 114300 w 600312"/>
                <a:gd name="connsiteY3" fmla="*/ 104946 h 514521"/>
                <a:gd name="connsiteX4" fmla="*/ 57150 w 600312"/>
                <a:gd name="connsiteY4" fmla="*/ 143046 h 514521"/>
                <a:gd name="connsiteX5" fmla="*/ 9525 w 600312"/>
                <a:gd name="connsiteY5" fmla="*/ 200196 h 514521"/>
                <a:gd name="connsiteX6" fmla="*/ 0 w 600312"/>
                <a:gd name="connsiteY6" fmla="*/ 228771 h 514521"/>
                <a:gd name="connsiteX7" fmla="*/ 9525 w 600312"/>
                <a:gd name="connsiteY7" fmla="*/ 333546 h 514521"/>
                <a:gd name="connsiteX8" fmla="*/ 19050 w 600312"/>
                <a:gd name="connsiteY8" fmla="*/ 362121 h 514521"/>
                <a:gd name="connsiteX9" fmla="*/ 47625 w 600312"/>
                <a:gd name="connsiteY9" fmla="*/ 390696 h 514521"/>
                <a:gd name="connsiteX10" fmla="*/ 152400 w 600312"/>
                <a:gd name="connsiteY10" fmla="*/ 419271 h 514521"/>
                <a:gd name="connsiteX11" fmla="*/ 219075 w 600312"/>
                <a:gd name="connsiteY11" fmla="*/ 438321 h 514521"/>
                <a:gd name="connsiteX12" fmla="*/ 257175 w 600312"/>
                <a:gd name="connsiteY12" fmla="*/ 447846 h 514521"/>
                <a:gd name="connsiteX13" fmla="*/ 285750 w 600312"/>
                <a:gd name="connsiteY13" fmla="*/ 457371 h 514521"/>
                <a:gd name="connsiteX14" fmla="*/ 381000 w 600312"/>
                <a:gd name="connsiteY14" fmla="*/ 485946 h 514521"/>
                <a:gd name="connsiteX15" fmla="*/ 409575 w 600312"/>
                <a:gd name="connsiteY15" fmla="*/ 495471 h 514521"/>
                <a:gd name="connsiteX16" fmla="*/ 438150 w 600312"/>
                <a:gd name="connsiteY16" fmla="*/ 514521 h 514521"/>
                <a:gd name="connsiteX17" fmla="*/ 561975 w 600312"/>
                <a:gd name="connsiteY17" fmla="*/ 504996 h 514521"/>
                <a:gd name="connsiteX18" fmla="*/ 581025 w 600312"/>
                <a:gd name="connsiteY18" fmla="*/ 476421 h 514521"/>
                <a:gd name="connsiteX19" fmla="*/ 600075 w 600312"/>
                <a:gd name="connsiteY19" fmla="*/ 419271 h 514521"/>
                <a:gd name="connsiteX20" fmla="*/ 590550 w 600312"/>
                <a:gd name="connsiteY20" fmla="*/ 276396 h 514521"/>
                <a:gd name="connsiteX21" fmla="*/ 533400 w 600312"/>
                <a:gd name="connsiteY21" fmla="*/ 238296 h 514521"/>
                <a:gd name="connsiteX22" fmla="*/ 476250 w 600312"/>
                <a:gd name="connsiteY22" fmla="*/ 209721 h 514521"/>
                <a:gd name="connsiteX23" fmla="*/ 419100 w 600312"/>
                <a:gd name="connsiteY23" fmla="*/ 162096 h 514521"/>
                <a:gd name="connsiteX24" fmla="*/ 390525 w 600312"/>
                <a:gd name="connsiteY24" fmla="*/ 152571 h 514521"/>
                <a:gd name="connsiteX25" fmla="*/ 371475 w 600312"/>
                <a:gd name="connsiteY25" fmla="*/ 123996 h 514521"/>
                <a:gd name="connsiteX26" fmla="*/ 361950 w 600312"/>
                <a:gd name="connsiteY26" fmla="*/ 76371 h 514521"/>
                <a:gd name="connsiteX27" fmla="*/ 333375 w 600312"/>
                <a:gd name="connsiteY27" fmla="*/ 19221 h 514521"/>
                <a:gd name="connsiteX28" fmla="*/ 304800 w 600312"/>
                <a:gd name="connsiteY28" fmla="*/ 171 h 514521"/>
                <a:gd name="connsiteX29" fmla="*/ 266700 w 600312"/>
                <a:gd name="connsiteY29" fmla="*/ 9696 h 51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312" h="514521">
                  <a:moveTo>
                    <a:pt x="266700" y="9696"/>
                  </a:moveTo>
                  <a:cubicBezTo>
                    <a:pt x="252413" y="12871"/>
                    <a:pt x="234434" y="14101"/>
                    <a:pt x="219075" y="19221"/>
                  </a:cubicBezTo>
                  <a:cubicBezTo>
                    <a:pt x="196440" y="26766"/>
                    <a:pt x="159169" y="50552"/>
                    <a:pt x="142875" y="66846"/>
                  </a:cubicBezTo>
                  <a:cubicBezTo>
                    <a:pt x="131650" y="78071"/>
                    <a:pt x="126165" y="94399"/>
                    <a:pt x="114300" y="104946"/>
                  </a:cubicBezTo>
                  <a:cubicBezTo>
                    <a:pt x="97188" y="120157"/>
                    <a:pt x="73339" y="126857"/>
                    <a:pt x="57150" y="143046"/>
                  </a:cubicBezTo>
                  <a:cubicBezTo>
                    <a:pt x="36084" y="164112"/>
                    <a:pt x="22786" y="173674"/>
                    <a:pt x="9525" y="200196"/>
                  </a:cubicBezTo>
                  <a:cubicBezTo>
                    <a:pt x="5035" y="209176"/>
                    <a:pt x="3175" y="219246"/>
                    <a:pt x="0" y="228771"/>
                  </a:cubicBezTo>
                  <a:cubicBezTo>
                    <a:pt x="3175" y="263696"/>
                    <a:pt x="4565" y="298829"/>
                    <a:pt x="9525" y="333546"/>
                  </a:cubicBezTo>
                  <a:cubicBezTo>
                    <a:pt x="10945" y="343485"/>
                    <a:pt x="13481" y="353767"/>
                    <a:pt x="19050" y="362121"/>
                  </a:cubicBezTo>
                  <a:cubicBezTo>
                    <a:pt x="26522" y="373329"/>
                    <a:pt x="35850" y="384154"/>
                    <a:pt x="47625" y="390696"/>
                  </a:cubicBezTo>
                  <a:cubicBezTo>
                    <a:pt x="77361" y="407216"/>
                    <a:pt x="119569" y="411975"/>
                    <a:pt x="152400" y="419271"/>
                  </a:cubicBezTo>
                  <a:cubicBezTo>
                    <a:pt x="219398" y="434159"/>
                    <a:pt x="163388" y="422410"/>
                    <a:pt x="219075" y="438321"/>
                  </a:cubicBezTo>
                  <a:cubicBezTo>
                    <a:pt x="231662" y="441917"/>
                    <a:pt x="244588" y="444250"/>
                    <a:pt x="257175" y="447846"/>
                  </a:cubicBezTo>
                  <a:cubicBezTo>
                    <a:pt x="266829" y="450604"/>
                    <a:pt x="276096" y="454613"/>
                    <a:pt x="285750" y="457371"/>
                  </a:cubicBezTo>
                  <a:cubicBezTo>
                    <a:pt x="386517" y="486161"/>
                    <a:pt x="245187" y="440675"/>
                    <a:pt x="381000" y="485946"/>
                  </a:cubicBezTo>
                  <a:cubicBezTo>
                    <a:pt x="390525" y="489121"/>
                    <a:pt x="401221" y="489902"/>
                    <a:pt x="409575" y="495471"/>
                  </a:cubicBezTo>
                  <a:lnTo>
                    <a:pt x="438150" y="514521"/>
                  </a:lnTo>
                  <a:cubicBezTo>
                    <a:pt x="479425" y="511346"/>
                    <a:pt x="521976" y="515662"/>
                    <a:pt x="561975" y="504996"/>
                  </a:cubicBezTo>
                  <a:cubicBezTo>
                    <a:pt x="573036" y="502046"/>
                    <a:pt x="576376" y="486882"/>
                    <a:pt x="581025" y="476421"/>
                  </a:cubicBezTo>
                  <a:cubicBezTo>
                    <a:pt x="589180" y="458071"/>
                    <a:pt x="600075" y="419271"/>
                    <a:pt x="600075" y="419271"/>
                  </a:cubicBezTo>
                  <a:cubicBezTo>
                    <a:pt x="596900" y="371646"/>
                    <a:pt x="607051" y="321184"/>
                    <a:pt x="590550" y="276396"/>
                  </a:cubicBezTo>
                  <a:cubicBezTo>
                    <a:pt x="582635" y="254912"/>
                    <a:pt x="552450" y="250996"/>
                    <a:pt x="533400" y="238296"/>
                  </a:cubicBezTo>
                  <a:cubicBezTo>
                    <a:pt x="451508" y="183701"/>
                    <a:pt x="555120" y="249156"/>
                    <a:pt x="476250" y="209721"/>
                  </a:cubicBezTo>
                  <a:cubicBezTo>
                    <a:pt x="413924" y="178558"/>
                    <a:pt x="482297" y="204227"/>
                    <a:pt x="419100" y="162096"/>
                  </a:cubicBezTo>
                  <a:cubicBezTo>
                    <a:pt x="410746" y="156527"/>
                    <a:pt x="400050" y="155746"/>
                    <a:pt x="390525" y="152571"/>
                  </a:cubicBezTo>
                  <a:cubicBezTo>
                    <a:pt x="384175" y="143046"/>
                    <a:pt x="375495" y="134715"/>
                    <a:pt x="371475" y="123996"/>
                  </a:cubicBezTo>
                  <a:cubicBezTo>
                    <a:pt x="365791" y="108837"/>
                    <a:pt x="365877" y="92077"/>
                    <a:pt x="361950" y="76371"/>
                  </a:cubicBezTo>
                  <a:cubicBezTo>
                    <a:pt x="356785" y="55713"/>
                    <a:pt x="348895" y="34741"/>
                    <a:pt x="333375" y="19221"/>
                  </a:cubicBezTo>
                  <a:cubicBezTo>
                    <a:pt x="325280" y="11126"/>
                    <a:pt x="315039" y="5291"/>
                    <a:pt x="304800" y="171"/>
                  </a:cubicBezTo>
                  <a:cubicBezTo>
                    <a:pt x="301960" y="-1249"/>
                    <a:pt x="280987" y="6521"/>
                    <a:pt x="266700" y="9696"/>
                  </a:cubicBezTo>
                  <a:close/>
                </a:path>
              </a:pathLst>
            </a:custGeom>
            <a:solidFill>
              <a:srgbClr val="66FF66"/>
            </a:solidFill>
            <a:ln w="19050">
              <a:solidFill>
                <a:srgbClr val="00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dirty="0">
                <a:solidFill>
                  <a:sysClr val="windowText" lastClr="000000"/>
                </a:solidFill>
              </a:endParaRPr>
            </a:p>
            <a:p>
              <a:pPr algn="ctr" defTabSz="685800">
                <a:defRPr/>
              </a:pPr>
              <a:endParaRPr lang="en-US" sz="1350" kern="0" dirty="0">
                <a:solidFill>
                  <a:sysClr val="windowText" lastClr="000000"/>
                </a:solidFill>
              </a:endParaRPr>
            </a:p>
          </p:txBody>
        </p:sp>
      </p:grpSp>
      <p:sp>
        <p:nvSpPr>
          <p:cNvPr id="183" name="Title 1"/>
          <p:cNvSpPr txBox="1">
            <a:spLocks/>
          </p:cNvSpPr>
          <p:nvPr/>
        </p:nvSpPr>
        <p:spPr>
          <a:xfrm>
            <a:off x="570831" y="126503"/>
            <a:ext cx="8229600" cy="1143000"/>
          </a:xfrm>
          <a:prstGeom prst="rect">
            <a:avLst/>
          </a:prstGeom>
        </p:spPr>
        <p:txBody>
          <a:bodyPr/>
          <a:lstStyle>
            <a:lvl1pPr algn="ctr" defTabSz="914354" rtl="0" eaLnBrk="1" latinLnBrk="0" hangingPunct="1">
              <a:spcBef>
                <a:spcPct val="0"/>
              </a:spcBef>
              <a:buNone/>
              <a:defRPr sz="4400" kern="1200">
                <a:solidFill>
                  <a:schemeClr val="tx1"/>
                </a:solidFill>
                <a:latin typeface="+mj-lt"/>
                <a:ea typeface="+mj-ea"/>
                <a:cs typeface="+mj-cs"/>
              </a:defRPr>
            </a:lvl1pPr>
          </a:lstStyle>
          <a:p>
            <a:r>
              <a:rPr lang="en-US" dirty="0"/>
              <a:t>In vivo experimental set-up</a:t>
            </a:r>
            <a:endParaRPr lang="en-US" i="1" dirty="0"/>
          </a:p>
        </p:txBody>
      </p:sp>
    </p:spTree>
    <p:extLst>
      <p:ext uri="{BB962C8B-B14F-4D97-AF65-F5344CB8AC3E}">
        <p14:creationId xmlns:p14="http://schemas.microsoft.com/office/powerpoint/2010/main" val="27761546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00256" y="3760600"/>
            <a:ext cx="4121668" cy="17725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3662CAA-DCA5-4ACE-8639-93F74D13A973}" type="slidenum">
              <a:rPr lang="en-US" smtClean="0"/>
              <a:t>36</a:t>
            </a:fld>
            <a:endParaRPr lang="en-US"/>
          </a:p>
        </p:txBody>
      </p:sp>
      <p:grpSp>
        <p:nvGrpSpPr>
          <p:cNvPr id="2" name="Group 1"/>
          <p:cNvGrpSpPr/>
          <p:nvPr/>
        </p:nvGrpSpPr>
        <p:grpSpPr>
          <a:xfrm>
            <a:off x="4421924" y="1447800"/>
            <a:ext cx="4500338" cy="3332018"/>
            <a:chOff x="495005" y="191580"/>
            <a:chExt cx="9684210" cy="6397688"/>
          </a:xfrm>
        </p:grpSpPr>
        <p:pic>
          <p:nvPicPr>
            <p:cNvPr id="15" name="Picture 14"/>
            <p:cNvPicPr>
              <a:picLocks noChangeAspect="1"/>
            </p:cNvPicPr>
            <p:nvPr/>
          </p:nvPicPr>
          <p:blipFill>
            <a:blip r:embed="rId3"/>
            <a:stretch>
              <a:fillRect/>
            </a:stretch>
          </p:blipFill>
          <p:spPr>
            <a:xfrm>
              <a:off x="550242" y="3427745"/>
              <a:ext cx="4786869" cy="3161523"/>
            </a:xfrm>
            <a:prstGeom prst="rect">
              <a:avLst/>
            </a:prstGeom>
          </p:spPr>
        </p:pic>
        <p:pic>
          <p:nvPicPr>
            <p:cNvPr id="5" name="Picture 4"/>
            <p:cNvPicPr>
              <a:picLocks noChangeAspect="1"/>
            </p:cNvPicPr>
            <p:nvPr/>
          </p:nvPicPr>
          <p:blipFill>
            <a:blip r:embed="rId4"/>
            <a:stretch>
              <a:fillRect/>
            </a:stretch>
          </p:blipFill>
          <p:spPr>
            <a:xfrm>
              <a:off x="550242" y="222533"/>
              <a:ext cx="4786869" cy="3161522"/>
            </a:xfrm>
            <a:prstGeom prst="rect">
              <a:avLst/>
            </a:prstGeom>
          </p:spPr>
        </p:pic>
        <p:pic>
          <p:nvPicPr>
            <p:cNvPr id="6" name="Picture 5"/>
            <p:cNvPicPr>
              <a:picLocks noChangeAspect="1"/>
            </p:cNvPicPr>
            <p:nvPr/>
          </p:nvPicPr>
          <p:blipFill>
            <a:blip r:embed="rId5"/>
            <a:stretch>
              <a:fillRect/>
            </a:stretch>
          </p:blipFill>
          <p:spPr>
            <a:xfrm>
              <a:off x="5392347" y="228902"/>
              <a:ext cx="4786868" cy="3161522"/>
            </a:xfrm>
            <a:prstGeom prst="rect">
              <a:avLst/>
            </a:prstGeom>
          </p:spPr>
        </p:pic>
        <p:sp>
          <p:nvSpPr>
            <p:cNvPr id="9" name="TextBox 8"/>
            <p:cNvSpPr txBox="1"/>
            <p:nvPr/>
          </p:nvSpPr>
          <p:spPr>
            <a:xfrm>
              <a:off x="495005" y="222531"/>
              <a:ext cx="1223848" cy="552070"/>
            </a:xfrm>
            <a:prstGeom prst="rect">
              <a:avLst/>
            </a:prstGeom>
            <a:noFill/>
          </p:spPr>
          <p:txBody>
            <a:bodyPr wrap="none" rtlCol="0">
              <a:spAutoFit/>
            </a:bodyPr>
            <a:lstStyle/>
            <a:p>
              <a:r>
                <a:rPr lang="en-US" sz="1050" b="1" dirty="0">
                  <a:solidFill>
                    <a:srgbClr val="00B050"/>
                  </a:solidFill>
                </a:rPr>
                <a:t>GFP+ </a:t>
              </a:r>
            </a:p>
          </p:txBody>
        </p:sp>
        <p:sp>
          <p:nvSpPr>
            <p:cNvPr id="10" name="TextBox 9"/>
            <p:cNvSpPr txBox="1"/>
            <p:nvPr/>
          </p:nvSpPr>
          <p:spPr>
            <a:xfrm>
              <a:off x="527834" y="3427744"/>
              <a:ext cx="1196581" cy="552070"/>
            </a:xfrm>
            <a:prstGeom prst="rect">
              <a:avLst/>
            </a:prstGeom>
            <a:noFill/>
          </p:spPr>
          <p:txBody>
            <a:bodyPr wrap="none" rtlCol="0">
              <a:spAutoFit/>
            </a:bodyPr>
            <a:lstStyle/>
            <a:p>
              <a:r>
                <a:rPr lang="en-US" sz="1050" b="1" dirty="0">
                  <a:solidFill>
                    <a:srgbClr val="FF0000"/>
                  </a:solidFill>
                </a:rPr>
                <a:t>RFP+ </a:t>
              </a:r>
            </a:p>
          </p:txBody>
        </p:sp>
        <p:sp>
          <p:nvSpPr>
            <p:cNvPr id="11" name="TextBox 10"/>
            <p:cNvSpPr txBox="1"/>
            <p:nvPr/>
          </p:nvSpPr>
          <p:spPr>
            <a:xfrm>
              <a:off x="7657780" y="191580"/>
              <a:ext cx="2497549" cy="552071"/>
            </a:xfrm>
            <a:prstGeom prst="rect">
              <a:avLst/>
            </a:prstGeom>
            <a:noFill/>
          </p:spPr>
          <p:txBody>
            <a:bodyPr wrap="none" rtlCol="0">
              <a:spAutoFit/>
            </a:bodyPr>
            <a:lstStyle/>
            <a:p>
              <a:r>
                <a:rPr lang="en-US" sz="1050" b="1" dirty="0">
                  <a:solidFill>
                    <a:srgbClr val="7030A0"/>
                  </a:solidFill>
                </a:rPr>
                <a:t>HYPOXYPROBE</a:t>
              </a:r>
            </a:p>
          </p:txBody>
        </p:sp>
        <p:pic>
          <p:nvPicPr>
            <p:cNvPr id="13" name="Picture 12"/>
            <p:cNvPicPr>
              <a:picLocks noChangeAspect="1"/>
            </p:cNvPicPr>
            <p:nvPr/>
          </p:nvPicPr>
          <p:blipFill>
            <a:blip r:embed="rId6"/>
            <a:stretch>
              <a:fillRect/>
            </a:stretch>
          </p:blipFill>
          <p:spPr>
            <a:xfrm>
              <a:off x="5392347" y="3427746"/>
              <a:ext cx="4786868" cy="3161522"/>
            </a:xfrm>
            <a:prstGeom prst="rect">
              <a:avLst/>
            </a:prstGeom>
          </p:spPr>
        </p:pic>
        <p:sp>
          <p:nvSpPr>
            <p:cNvPr id="14" name="TextBox 13"/>
            <p:cNvSpPr txBox="1"/>
            <p:nvPr/>
          </p:nvSpPr>
          <p:spPr>
            <a:xfrm>
              <a:off x="8816105" y="3384057"/>
              <a:ext cx="1340701" cy="552071"/>
            </a:xfrm>
            <a:prstGeom prst="rect">
              <a:avLst/>
            </a:prstGeom>
            <a:noFill/>
          </p:spPr>
          <p:txBody>
            <a:bodyPr wrap="none" rtlCol="0">
              <a:spAutoFit/>
            </a:bodyPr>
            <a:lstStyle/>
            <a:p>
              <a:r>
                <a:rPr lang="en-US" sz="1050" b="1" dirty="0">
                  <a:solidFill>
                    <a:srgbClr val="00B0F0"/>
                  </a:solidFill>
                </a:rPr>
                <a:t>TUNEL</a:t>
              </a:r>
            </a:p>
          </p:txBody>
        </p:sp>
      </p:grpSp>
      <p:pic>
        <p:nvPicPr>
          <p:cNvPr id="19" name="Picture 18"/>
          <p:cNvPicPr>
            <a:picLocks noChangeAspect="1"/>
          </p:cNvPicPr>
          <p:nvPr/>
        </p:nvPicPr>
        <p:blipFill>
          <a:blip r:embed="rId7"/>
          <a:stretch>
            <a:fillRect/>
          </a:stretch>
        </p:blipFill>
        <p:spPr>
          <a:xfrm>
            <a:off x="838200" y="1452722"/>
            <a:ext cx="3417787" cy="2257304"/>
          </a:xfrm>
          <a:prstGeom prst="rect">
            <a:avLst/>
          </a:prstGeom>
        </p:spPr>
      </p:pic>
      <p:sp>
        <p:nvSpPr>
          <p:cNvPr id="17" name="Title 1"/>
          <p:cNvSpPr>
            <a:spLocks noGrp="1"/>
          </p:cNvSpPr>
          <p:nvPr>
            <p:ph type="title"/>
          </p:nvPr>
        </p:nvSpPr>
        <p:spPr>
          <a:xfrm>
            <a:off x="457200" y="66504"/>
            <a:ext cx="8229600" cy="1143000"/>
          </a:xfrm>
        </p:spPr>
        <p:txBody>
          <a:bodyPr>
            <a:normAutofit fontScale="90000"/>
          </a:bodyPr>
          <a:lstStyle/>
          <a:p>
            <a:r>
              <a:rPr lang="en-US" dirty="0"/>
              <a:t>Hypoxia marking strategy in tumors</a:t>
            </a:r>
            <a:endParaRPr lang="en-US" i="1" dirty="0"/>
          </a:p>
        </p:txBody>
      </p:sp>
      <p:grpSp>
        <p:nvGrpSpPr>
          <p:cNvPr id="23" name="Group 22"/>
          <p:cNvGrpSpPr/>
          <p:nvPr/>
        </p:nvGrpSpPr>
        <p:grpSpPr>
          <a:xfrm>
            <a:off x="273216" y="1905000"/>
            <a:ext cx="4298784" cy="3733800"/>
            <a:chOff x="320333" y="1685185"/>
            <a:chExt cx="4298784" cy="3733800"/>
          </a:xfrm>
        </p:grpSpPr>
        <p:graphicFrame>
          <p:nvGraphicFramePr>
            <p:cNvPr id="8" name="Object 7"/>
            <p:cNvGraphicFramePr>
              <a:graphicFrameLocks noChangeAspect="1"/>
            </p:cNvGraphicFramePr>
            <p:nvPr>
              <p:extLst>
                <p:ext uri="{D42A27DB-BD31-4B8C-83A1-F6EECF244321}">
                  <p14:modId xmlns:p14="http://schemas.microsoft.com/office/powerpoint/2010/main" val="3617696916"/>
                </p:ext>
              </p:extLst>
            </p:nvPr>
          </p:nvGraphicFramePr>
          <p:xfrm>
            <a:off x="320333" y="3522398"/>
            <a:ext cx="4298784" cy="1896587"/>
          </p:xfrm>
          <a:graphic>
            <a:graphicData uri="http://schemas.openxmlformats.org/presentationml/2006/ole">
              <mc:AlternateContent xmlns:mc="http://schemas.openxmlformats.org/markup-compatibility/2006">
                <mc:Choice xmlns:v="urn:schemas-microsoft-com:vml" Requires="v">
                  <p:oleObj spid="_x0000_s3089" name="Prism 6" r:id="rId8" imgW="6820414" imgH="2980482" progId="Prism6.Document">
                    <p:embed/>
                  </p:oleObj>
                </mc:Choice>
                <mc:Fallback>
                  <p:oleObj name="Prism 6" r:id="rId8" imgW="6820414" imgH="2980482" progId="Prism6.Document">
                    <p:embed/>
                    <p:pic>
                      <p:nvPicPr>
                        <p:cNvPr id="0" name=""/>
                        <p:cNvPicPr/>
                        <p:nvPr/>
                      </p:nvPicPr>
                      <p:blipFill>
                        <a:blip r:embed="rId9"/>
                        <a:stretch>
                          <a:fillRect/>
                        </a:stretch>
                      </p:blipFill>
                      <p:spPr>
                        <a:xfrm>
                          <a:off x="320333" y="3522398"/>
                          <a:ext cx="4298784" cy="1896587"/>
                        </a:xfrm>
                        <a:prstGeom prst="rect">
                          <a:avLst/>
                        </a:prstGeom>
                      </p:spPr>
                    </p:pic>
                  </p:oleObj>
                </mc:Fallback>
              </mc:AlternateContent>
            </a:graphicData>
          </a:graphic>
        </p:graphicFrame>
        <p:cxnSp>
          <p:nvCxnSpPr>
            <p:cNvPr id="16" name="Straight Connector 15"/>
            <p:cNvCxnSpPr/>
            <p:nvPr/>
          </p:nvCxnSpPr>
          <p:spPr>
            <a:xfrm>
              <a:off x="1295400" y="2075531"/>
              <a:ext cx="2851893" cy="125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55933" y="1685185"/>
              <a:ext cx="889987" cy="369332"/>
            </a:xfrm>
            <a:prstGeom prst="rect">
              <a:avLst/>
            </a:prstGeom>
            <a:noFill/>
          </p:spPr>
          <p:txBody>
            <a:bodyPr wrap="none" rtlCol="0">
              <a:spAutoFit/>
            </a:bodyPr>
            <a:lstStyle/>
            <a:p>
              <a:r>
                <a:rPr lang="en-US" dirty="0"/>
                <a:t>2.0mm</a:t>
              </a:r>
            </a:p>
          </p:txBody>
        </p:sp>
      </p:grpSp>
    </p:spTree>
    <p:extLst>
      <p:ext uri="{BB962C8B-B14F-4D97-AF65-F5344CB8AC3E}">
        <p14:creationId xmlns:p14="http://schemas.microsoft.com/office/powerpoint/2010/main" val="3087693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Metastasis</a:t>
            </a:r>
            <a:endParaRPr lang="en-US" dirty="0"/>
          </a:p>
        </p:txBody>
      </p:sp>
      <p:sp>
        <p:nvSpPr>
          <p:cNvPr id="3" name="Content Placeholder 2"/>
          <p:cNvSpPr>
            <a:spLocks noGrp="1"/>
          </p:cNvSpPr>
          <p:nvPr>
            <p:ph idx="1"/>
          </p:nvPr>
        </p:nvSpPr>
        <p:spPr/>
        <p:txBody>
          <a:bodyPr/>
          <a:lstStyle/>
          <a:p>
            <a:r>
              <a:rPr lang="en-US" dirty="0" smtClean="0"/>
              <a:t>The spread of cells from the primary site to a distant organ</a:t>
            </a:r>
          </a:p>
          <a:p>
            <a:pPr marL="0" indent="0">
              <a:buNone/>
            </a:pPr>
            <a:endParaRPr lang="en-US" dirty="0"/>
          </a:p>
        </p:txBody>
      </p:sp>
      <p:pic>
        <p:nvPicPr>
          <p:cNvPr id="4" name="Picture 3"/>
          <p:cNvPicPr>
            <a:picLocks noChangeAspect="1"/>
          </p:cNvPicPr>
          <p:nvPr/>
        </p:nvPicPr>
        <p:blipFill>
          <a:blip r:embed="rId2"/>
          <a:stretch>
            <a:fillRect/>
          </a:stretch>
        </p:blipFill>
        <p:spPr>
          <a:xfrm>
            <a:off x="1089183" y="2971800"/>
            <a:ext cx="6793620" cy="3097660"/>
          </a:xfrm>
          <a:prstGeom prst="rect">
            <a:avLst/>
          </a:prstGeom>
        </p:spPr>
      </p:pic>
      <p:sp>
        <p:nvSpPr>
          <p:cNvPr id="5" name="TextBox 4"/>
          <p:cNvSpPr txBox="1"/>
          <p:nvPr/>
        </p:nvSpPr>
        <p:spPr>
          <a:xfrm>
            <a:off x="3657600" y="6077893"/>
            <a:ext cx="4298116" cy="230832"/>
          </a:xfrm>
          <a:prstGeom prst="rect">
            <a:avLst/>
          </a:prstGeom>
          <a:noFill/>
        </p:spPr>
        <p:txBody>
          <a:bodyPr wrap="square" rtlCol="0">
            <a:spAutoFit/>
          </a:bodyPr>
          <a:lstStyle/>
          <a:p>
            <a:pPr algn="r"/>
            <a:r>
              <a:rPr lang="en-US" sz="900" dirty="0">
                <a:latin typeface="Arial" charset="0"/>
                <a:ea typeface="Arial" charset="0"/>
                <a:cs typeface="Arial" charset="0"/>
              </a:rPr>
              <a:t>Wirtz, D., Konstantopoulos, K., &amp; </a:t>
            </a:r>
            <a:r>
              <a:rPr lang="en-US" sz="900" dirty="0" err="1">
                <a:latin typeface="Arial" charset="0"/>
                <a:ea typeface="Arial" charset="0"/>
                <a:cs typeface="Arial" charset="0"/>
              </a:rPr>
              <a:t>Searson</a:t>
            </a:r>
            <a:r>
              <a:rPr lang="en-US" sz="900" dirty="0">
                <a:latin typeface="Arial" charset="0"/>
                <a:ea typeface="Arial" charset="0"/>
                <a:cs typeface="Arial" charset="0"/>
              </a:rPr>
              <a:t>, P. C</a:t>
            </a:r>
            <a:r>
              <a:rPr lang="en-US" sz="900" dirty="0" smtClean="0">
                <a:latin typeface="Arial" charset="0"/>
                <a:ea typeface="Arial" charset="0"/>
                <a:cs typeface="Arial" charset="0"/>
              </a:rPr>
              <a:t>. </a:t>
            </a:r>
            <a:r>
              <a:rPr lang="en-US" sz="900" i="1" dirty="0" smtClean="0">
                <a:latin typeface="Arial" charset="0"/>
                <a:ea typeface="Arial" charset="0"/>
                <a:cs typeface="Arial" charset="0"/>
              </a:rPr>
              <a:t>Nature Reviews Cancer</a:t>
            </a:r>
            <a:r>
              <a:rPr lang="en-US" sz="900" dirty="0" smtClean="0">
                <a:latin typeface="Arial" charset="0"/>
                <a:ea typeface="Arial" charset="0"/>
                <a:cs typeface="Arial" charset="0"/>
              </a:rPr>
              <a:t> </a:t>
            </a:r>
            <a:r>
              <a:rPr lang="en-US" sz="900" dirty="0">
                <a:latin typeface="Arial" charset="0"/>
                <a:ea typeface="Arial" charset="0"/>
                <a:cs typeface="Arial" charset="0"/>
              </a:rPr>
              <a:t>(2011</a:t>
            </a:r>
            <a:r>
              <a:rPr lang="en-US" sz="900" dirty="0" smtClean="0">
                <a:latin typeface="Arial" charset="0"/>
                <a:ea typeface="Arial" charset="0"/>
                <a:cs typeface="Arial" charset="0"/>
              </a:rPr>
              <a:t>)</a:t>
            </a:r>
            <a:endParaRPr lang="en-US" sz="900" dirty="0">
              <a:latin typeface="Arial" charset="0"/>
              <a:ea typeface="Arial" charset="0"/>
              <a:cs typeface="Arial" charset="0"/>
            </a:endParaRPr>
          </a:p>
        </p:txBody>
      </p:sp>
    </p:spTree>
    <p:extLst>
      <p:ext uri="{BB962C8B-B14F-4D97-AF65-F5344CB8AC3E}">
        <p14:creationId xmlns:p14="http://schemas.microsoft.com/office/powerpoint/2010/main" val="11912542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7781" y="1600200"/>
            <a:ext cx="6548438" cy="4123723"/>
          </a:xfrm>
          <a:prstGeom prst="rect">
            <a:avLst/>
          </a:prstGeom>
        </p:spPr>
      </p:pic>
      <p:sp>
        <p:nvSpPr>
          <p:cNvPr id="4" name="Title 1"/>
          <p:cNvSpPr txBox="1">
            <a:spLocks/>
          </p:cNvSpPr>
          <p:nvPr/>
        </p:nvSpPr>
        <p:spPr>
          <a:xfrm>
            <a:off x="457200" y="228600"/>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Complexity of the tumor </a:t>
            </a:r>
            <a:r>
              <a:rPr lang="en-US" dirty="0"/>
              <a:t>m</a:t>
            </a:r>
            <a:r>
              <a:rPr lang="en-US" dirty="0" smtClean="0"/>
              <a:t>icroenvironment</a:t>
            </a:r>
            <a:endParaRPr lang="en-US" dirty="0"/>
          </a:p>
        </p:txBody>
      </p:sp>
      <p:sp>
        <p:nvSpPr>
          <p:cNvPr id="5" name="Rectangle 4"/>
          <p:cNvSpPr/>
          <p:nvPr/>
        </p:nvSpPr>
        <p:spPr>
          <a:xfrm>
            <a:off x="6997148" y="3662061"/>
            <a:ext cx="609600" cy="757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016340" y="3050230"/>
            <a:ext cx="1012859" cy="611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5715000" y="5952523"/>
            <a:ext cx="3315368" cy="710698"/>
          </a:xfrm>
          <a:prstGeom prst="rect">
            <a:avLst/>
          </a:prstGeom>
        </p:spPr>
      </p:pic>
    </p:spTree>
    <p:extLst>
      <p:ext uri="{BB962C8B-B14F-4D97-AF65-F5344CB8AC3E}">
        <p14:creationId xmlns:p14="http://schemas.microsoft.com/office/powerpoint/2010/main" val="18729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025"/>
            <a:ext cx="8229600" cy="1143000"/>
          </a:xfrm>
        </p:spPr>
        <p:txBody>
          <a:bodyPr>
            <a:normAutofit fontScale="90000"/>
          </a:bodyPr>
          <a:lstStyle/>
          <a:p>
            <a:r>
              <a:rPr lang="en-US" dirty="0"/>
              <a:t>O</a:t>
            </a:r>
            <a:r>
              <a:rPr lang="en-US" baseline="-25000" dirty="0"/>
              <a:t>2</a:t>
            </a:r>
            <a:r>
              <a:rPr lang="en-US" dirty="0"/>
              <a:t> in </a:t>
            </a:r>
            <a:r>
              <a:rPr lang="en-US" dirty="0" smtClean="0"/>
              <a:t>human physiology &amp; cancer</a:t>
            </a:r>
            <a:endParaRPr lang="en-US" dirty="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418"/>
          <a:stretch/>
        </p:blipFill>
        <p:spPr bwMode="auto">
          <a:xfrm>
            <a:off x="5029200" y="1948914"/>
            <a:ext cx="2819400" cy="3471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stretch>
            <a:fillRect/>
          </a:stretch>
        </p:blipFill>
        <p:spPr>
          <a:xfrm>
            <a:off x="1128259" y="1158800"/>
            <a:ext cx="3222303" cy="5051846"/>
          </a:xfrm>
          <a:prstGeom prst="rect">
            <a:avLst/>
          </a:prstGeom>
        </p:spPr>
      </p:pic>
      <p:sp>
        <p:nvSpPr>
          <p:cNvPr id="5" name="TextBox 4"/>
          <p:cNvSpPr txBox="1"/>
          <p:nvPr/>
        </p:nvSpPr>
        <p:spPr>
          <a:xfrm>
            <a:off x="3133876" y="1295400"/>
            <a:ext cx="1255472" cy="430887"/>
          </a:xfrm>
          <a:prstGeom prst="rect">
            <a:avLst/>
          </a:prstGeom>
          <a:noFill/>
        </p:spPr>
        <p:txBody>
          <a:bodyPr wrap="none" rtlCol="0">
            <a:spAutoFit/>
          </a:bodyPr>
          <a:lstStyle/>
          <a:p>
            <a:r>
              <a:rPr lang="en-US" sz="1050" b="1" i="1" dirty="0" smtClean="0">
                <a:solidFill>
                  <a:schemeClr val="bg1"/>
                </a:solidFill>
              </a:rPr>
              <a:t>P</a:t>
            </a:r>
            <a:r>
              <a:rPr lang="en-US" sz="1050" b="1" dirty="0">
                <a:solidFill>
                  <a:schemeClr val="bg1"/>
                </a:solidFill>
              </a:rPr>
              <a:t> </a:t>
            </a:r>
            <a:r>
              <a:rPr lang="en-US" sz="1050" b="1" dirty="0" smtClean="0">
                <a:solidFill>
                  <a:schemeClr val="bg1"/>
                </a:solidFill>
              </a:rPr>
              <a:t>0</a:t>
            </a:r>
            <a:r>
              <a:rPr lang="en-US" sz="1050" b="1" baseline="-25000" dirty="0" smtClean="0">
                <a:solidFill>
                  <a:schemeClr val="bg1"/>
                </a:solidFill>
              </a:rPr>
              <a:t>2</a:t>
            </a:r>
            <a:r>
              <a:rPr lang="en-US" sz="1050" b="1" dirty="0">
                <a:solidFill>
                  <a:schemeClr val="bg1"/>
                </a:solidFill>
              </a:rPr>
              <a:t> </a:t>
            </a:r>
            <a:r>
              <a:rPr lang="en-US" sz="1050" b="1" dirty="0" smtClean="0">
                <a:solidFill>
                  <a:schemeClr val="bg1"/>
                </a:solidFill>
              </a:rPr>
              <a:t>(160mmHg)</a:t>
            </a:r>
          </a:p>
          <a:p>
            <a:r>
              <a:rPr lang="en-US" sz="1050" b="1" dirty="0">
                <a:solidFill>
                  <a:schemeClr val="bg1"/>
                </a:solidFill>
              </a:rPr>
              <a:t> </a:t>
            </a:r>
            <a:r>
              <a:rPr lang="en-US" sz="1050" b="1" dirty="0" smtClean="0">
                <a:solidFill>
                  <a:schemeClr val="bg1"/>
                </a:solidFill>
              </a:rPr>
              <a:t>              ~21%</a:t>
            </a:r>
            <a:endParaRPr lang="en-US" sz="1050" b="1" dirty="0">
              <a:solidFill>
                <a:schemeClr val="bg1"/>
              </a:solidFill>
            </a:endParaRPr>
          </a:p>
        </p:txBody>
      </p:sp>
      <p:sp>
        <p:nvSpPr>
          <p:cNvPr id="7" name="TextBox 6"/>
          <p:cNvSpPr txBox="1"/>
          <p:nvPr/>
        </p:nvSpPr>
        <p:spPr>
          <a:xfrm>
            <a:off x="3133876" y="2286000"/>
            <a:ext cx="1293944" cy="430887"/>
          </a:xfrm>
          <a:prstGeom prst="rect">
            <a:avLst/>
          </a:prstGeom>
          <a:noFill/>
        </p:spPr>
        <p:txBody>
          <a:bodyPr wrap="none" rtlCol="0">
            <a:spAutoFit/>
          </a:bodyPr>
          <a:lstStyle/>
          <a:p>
            <a:r>
              <a:rPr lang="en-US" sz="1050" b="1" i="1" dirty="0" smtClean="0">
                <a:solidFill>
                  <a:schemeClr val="bg1"/>
                </a:solidFill>
              </a:rPr>
              <a:t>P</a:t>
            </a:r>
            <a:r>
              <a:rPr lang="en-US" sz="1050" b="1" dirty="0">
                <a:solidFill>
                  <a:schemeClr val="bg1"/>
                </a:solidFill>
              </a:rPr>
              <a:t> </a:t>
            </a:r>
            <a:r>
              <a:rPr lang="en-US" sz="1050" b="1" dirty="0" smtClean="0">
                <a:solidFill>
                  <a:schemeClr val="bg1"/>
                </a:solidFill>
              </a:rPr>
              <a:t>0</a:t>
            </a:r>
            <a:r>
              <a:rPr lang="en-US" sz="1050" b="1" baseline="-25000" dirty="0" smtClean="0">
                <a:solidFill>
                  <a:schemeClr val="bg1"/>
                </a:solidFill>
              </a:rPr>
              <a:t>2</a:t>
            </a:r>
            <a:r>
              <a:rPr lang="en-US" sz="1050" b="1" dirty="0">
                <a:solidFill>
                  <a:schemeClr val="bg1"/>
                </a:solidFill>
              </a:rPr>
              <a:t> </a:t>
            </a:r>
            <a:r>
              <a:rPr lang="en-US" sz="1050" b="1" dirty="0" smtClean="0">
                <a:solidFill>
                  <a:schemeClr val="bg1"/>
                </a:solidFill>
              </a:rPr>
              <a:t>(104 mmHg)</a:t>
            </a:r>
          </a:p>
          <a:p>
            <a:r>
              <a:rPr lang="en-US" sz="1050" b="1" dirty="0">
                <a:solidFill>
                  <a:schemeClr val="bg1"/>
                </a:solidFill>
              </a:rPr>
              <a:t> </a:t>
            </a:r>
            <a:r>
              <a:rPr lang="en-US" sz="1050" b="1" dirty="0" smtClean="0">
                <a:solidFill>
                  <a:schemeClr val="bg1"/>
                </a:solidFill>
              </a:rPr>
              <a:t>              ~14%</a:t>
            </a:r>
            <a:endParaRPr lang="en-US" sz="1050" b="1" dirty="0">
              <a:solidFill>
                <a:schemeClr val="bg1"/>
              </a:solidFill>
            </a:endParaRPr>
          </a:p>
        </p:txBody>
      </p:sp>
      <p:sp>
        <p:nvSpPr>
          <p:cNvPr id="8" name="TextBox 7"/>
          <p:cNvSpPr txBox="1"/>
          <p:nvPr/>
        </p:nvSpPr>
        <p:spPr>
          <a:xfrm>
            <a:off x="3071359" y="5158088"/>
            <a:ext cx="1293944" cy="430887"/>
          </a:xfrm>
          <a:prstGeom prst="rect">
            <a:avLst/>
          </a:prstGeom>
          <a:noFill/>
        </p:spPr>
        <p:txBody>
          <a:bodyPr wrap="none" rtlCol="0">
            <a:spAutoFit/>
          </a:bodyPr>
          <a:lstStyle/>
          <a:p>
            <a:r>
              <a:rPr lang="en-US" sz="1100" b="1" i="1" dirty="0" smtClean="0">
                <a:solidFill>
                  <a:schemeClr val="bg1"/>
                </a:solidFill>
              </a:rPr>
              <a:t>P</a:t>
            </a:r>
            <a:r>
              <a:rPr lang="en-US" sz="1100" b="1" dirty="0">
                <a:solidFill>
                  <a:schemeClr val="bg1"/>
                </a:solidFill>
              </a:rPr>
              <a:t> </a:t>
            </a:r>
            <a:r>
              <a:rPr lang="en-US" sz="1100" b="1" dirty="0" smtClean="0">
                <a:solidFill>
                  <a:schemeClr val="bg1"/>
                </a:solidFill>
              </a:rPr>
              <a:t>0</a:t>
            </a:r>
            <a:r>
              <a:rPr lang="en-US" sz="1100" b="1" baseline="-25000" dirty="0" smtClean="0">
                <a:solidFill>
                  <a:schemeClr val="bg1"/>
                </a:solidFill>
              </a:rPr>
              <a:t>2</a:t>
            </a:r>
            <a:r>
              <a:rPr lang="en-US" sz="1100" b="1" dirty="0">
                <a:solidFill>
                  <a:schemeClr val="bg1"/>
                </a:solidFill>
              </a:rPr>
              <a:t> </a:t>
            </a:r>
            <a:r>
              <a:rPr lang="en-US" sz="1100" b="1" dirty="0" smtClean="0">
                <a:solidFill>
                  <a:schemeClr val="bg1"/>
                </a:solidFill>
              </a:rPr>
              <a:t>(100 mmHg)</a:t>
            </a:r>
          </a:p>
          <a:p>
            <a:r>
              <a:rPr lang="en-US" sz="1100" b="1" dirty="0">
                <a:solidFill>
                  <a:schemeClr val="bg1"/>
                </a:solidFill>
              </a:rPr>
              <a:t> </a:t>
            </a:r>
            <a:r>
              <a:rPr lang="en-US" sz="1100" b="1" dirty="0" smtClean="0">
                <a:solidFill>
                  <a:schemeClr val="bg1"/>
                </a:solidFill>
              </a:rPr>
              <a:t>              ~14%</a:t>
            </a:r>
            <a:endParaRPr lang="en-US" sz="1100" b="1" dirty="0">
              <a:solidFill>
                <a:schemeClr val="bg1"/>
              </a:solidFill>
            </a:endParaRPr>
          </a:p>
        </p:txBody>
      </p:sp>
      <p:sp>
        <p:nvSpPr>
          <p:cNvPr id="9" name="TextBox 8"/>
          <p:cNvSpPr txBox="1"/>
          <p:nvPr/>
        </p:nvSpPr>
        <p:spPr>
          <a:xfrm>
            <a:off x="1051001" y="3352800"/>
            <a:ext cx="1215397" cy="430887"/>
          </a:xfrm>
          <a:prstGeom prst="rect">
            <a:avLst/>
          </a:prstGeom>
          <a:noFill/>
        </p:spPr>
        <p:txBody>
          <a:bodyPr wrap="none" rtlCol="0">
            <a:spAutoFit/>
          </a:bodyPr>
          <a:lstStyle/>
          <a:p>
            <a:r>
              <a:rPr lang="en-US" sz="1050" b="1" i="1" dirty="0" smtClean="0">
                <a:solidFill>
                  <a:schemeClr val="bg1"/>
                </a:solidFill>
              </a:rPr>
              <a:t>P</a:t>
            </a:r>
            <a:r>
              <a:rPr lang="en-US" sz="1050" b="1" dirty="0">
                <a:solidFill>
                  <a:schemeClr val="bg1"/>
                </a:solidFill>
              </a:rPr>
              <a:t> </a:t>
            </a:r>
            <a:r>
              <a:rPr lang="en-US" sz="1050" b="1" dirty="0" smtClean="0">
                <a:solidFill>
                  <a:schemeClr val="bg1"/>
                </a:solidFill>
              </a:rPr>
              <a:t>0</a:t>
            </a:r>
            <a:r>
              <a:rPr lang="en-US" sz="1050" b="1" baseline="-25000" dirty="0" smtClean="0">
                <a:solidFill>
                  <a:schemeClr val="bg1"/>
                </a:solidFill>
              </a:rPr>
              <a:t>2</a:t>
            </a:r>
            <a:r>
              <a:rPr lang="en-US" sz="1050" b="1" dirty="0">
                <a:solidFill>
                  <a:schemeClr val="bg1"/>
                </a:solidFill>
              </a:rPr>
              <a:t> </a:t>
            </a:r>
            <a:r>
              <a:rPr lang="en-US" sz="1050" b="1" dirty="0" smtClean="0">
                <a:solidFill>
                  <a:schemeClr val="bg1"/>
                </a:solidFill>
              </a:rPr>
              <a:t>(40 mmHg)</a:t>
            </a:r>
          </a:p>
          <a:p>
            <a:r>
              <a:rPr lang="en-US" sz="1050" b="1" dirty="0">
                <a:solidFill>
                  <a:schemeClr val="bg1"/>
                </a:solidFill>
              </a:rPr>
              <a:t> </a:t>
            </a:r>
            <a:r>
              <a:rPr lang="en-US" sz="1050" b="1" dirty="0" smtClean="0">
                <a:solidFill>
                  <a:schemeClr val="bg1"/>
                </a:solidFill>
              </a:rPr>
              <a:t>              = 5%</a:t>
            </a:r>
            <a:endParaRPr lang="en-US" sz="1050" b="1" dirty="0">
              <a:solidFill>
                <a:schemeClr val="bg1"/>
              </a:solidFill>
            </a:endParaRPr>
          </a:p>
        </p:txBody>
      </p:sp>
    </p:spTree>
    <p:extLst>
      <p:ext uri="{BB962C8B-B14F-4D97-AF65-F5344CB8AC3E}">
        <p14:creationId xmlns:p14="http://schemas.microsoft.com/office/powerpoint/2010/main" val="56832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49" t="-321" r="1549" b="13655"/>
          <a:stretch/>
        </p:blipFill>
        <p:spPr>
          <a:xfrm rot="10800000">
            <a:off x="4473227" y="1981200"/>
            <a:ext cx="4061564" cy="2595572"/>
          </a:xfrm>
          <a:prstGeom prst="rect">
            <a:avLst/>
          </a:prstGeom>
        </p:spPr>
      </p:pic>
      <p:sp>
        <p:nvSpPr>
          <p:cNvPr id="8" name="TextBox 7"/>
          <p:cNvSpPr txBox="1"/>
          <p:nvPr/>
        </p:nvSpPr>
        <p:spPr>
          <a:xfrm>
            <a:off x="6219275" y="4662407"/>
            <a:ext cx="2074857" cy="1200329"/>
          </a:xfrm>
          <a:prstGeom prst="rect">
            <a:avLst/>
          </a:prstGeom>
          <a:solidFill>
            <a:schemeClr val="tx1"/>
          </a:solidFill>
          <a:ln>
            <a:solidFill>
              <a:srgbClr val="0070C0"/>
            </a:solidFill>
          </a:ln>
        </p:spPr>
        <p:txBody>
          <a:bodyPr wrap="square" rtlCol="0">
            <a:spAutoFit/>
          </a:bodyPr>
          <a:lstStyle/>
          <a:p>
            <a:r>
              <a:rPr lang="en-US" dirty="0" smtClean="0">
                <a:solidFill>
                  <a:srgbClr val="FF0000"/>
                </a:solidFill>
              </a:rPr>
              <a:t>Blood Vessels</a:t>
            </a:r>
          </a:p>
          <a:p>
            <a:r>
              <a:rPr lang="en-US" dirty="0" smtClean="0">
                <a:solidFill>
                  <a:srgbClr val="00B050"/>
                </a:solidFill>
              </a:rPr>
              <a:t>Hypoxic Cells</a:t>
            </a:r>
          </a:p>
          <a:p>
            <a:r>
              <a:rPr lang="en-US" dirty="0" smtClean="0">
                <a:solidFill>
                  <a:srgbClr val="7030A0"/>
                </a:solidFill>
              </a:rPr>
              <a:t>Non-hypoxic cells</a:t>
            </a:r>
          </a:p>
          <a:p>
            <a:r>
              <a:rPr lang="en-US" dirty="0" smtClean="0">
                <a:solidFill>
                  <a:schemeClr val="bg2"/>
                </a:solidFill>
              </a:rPr>
              <a:t>Nuclei</a:t>
            </a:r>
            <a:endParaRPr lang="en-US" dirty="0">
              <a:solidFill>
                <a:schemeClr val="bg2"/>
              </a:solidFill>
            </a:endParaRPr>
          </a:p>
        </p:txBody>
      </p:sp>
      <p:sp>
        <p:nvSpPr>
          <p:cNvPr id="9" name="TextBox 8"/>
          <p:cNvSpPr txBox="1"/>
          <p:nvPr/>
        </p:nvSpPr>
        <p:spPr>
          <a:xfrm rot="5400000">
            <a:off x="7568292" y="3023508"/>
            <a:ext cx="1082348" cy="369332"/>
          </a:xfrm>
          <a:prstGeom prst="rect">
            <a:avLst/>
          </a:prstGeom>
          <a:noFill/>
        </p:spPr>
        <p:txBody>
          <a:bodyPr wrap="none" rtlCol="0">
            <a:spAutoFit/>
          </a:bodyPr>
          <a:lstStyle/>
          <a:p>
            <a:r>
              <a:rPr lang="en-US" dirty="0" smtClean="0"/>
              <a:t>Necrosis</a:t>
            </a:r>
            <a:endParaRPr lang="en-US" dirty="0"/>
          </a:p>
        </p:txBody>
      </p:sp>
      <p:sp>
        <p:nvSpPr>
          <p:cNvPr id="7" name="Title 1"/>
          <p:cNvSpPr>
            <a:spLocks noGrp="1"/>
          </p:cNvSpPr>
          <p:nvPr>
            <p:ph type="title"/>
          </p:nvPr>
        </p:nvSpPr>
        <p:spPr>
          <a:xfrm>
            <a:off x="457200" y="-228025"/>
            <a:ext cx="8229600" cy="1143000"/>
          </a:xfrm>
        </p:spPr>
        <p:txBody>
          <a:bodyPr>
            <a:normAutofit/>
          </a:bodyPr>
          <a:lstStyle/>
          <a:p>
            <a:r>
              <a:rPr lang="en-US" dirty="0" err="1" smtClean="0"/>
              <a:t>Intratumoral</a:t>
            </a:r>
            <a:r>
              <a:rPr lang="en-US" dirty="0" smtClean="0"/>
              <a:t> Hypoxia</a:t>
            </a:r>
            <a:endParaRPr lang="en-US" dirty="0"/>
          </a:p>
        </p:txBody>
      </p:sp>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418"/>
          <a:stretch/>
        </p:blipFill>
        <p:spPr bwMode="auto">
          <a:xfrm>
            <a:off x="838200" y="1653967"/>
            <a:ext cx="3048000" cy="3753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125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469" y="0"/>
            <a:ext cx="8229600" cy="1143000"/>
          </a:xfrm>
        </p:spPr>
        <p:txBody>
          <a:bodyPr>
            <a:normAutofit fontScale="90000"/>
          </a:bodyPr>
          <a:lstStyle/>
          <a:p>
            <a:r>
              <a:rPr lang="en-US" dirty="0" smtClean="0"/>
              <a:t>O</a:t>
            </a:r>
            <a:r>
              <a:rPr lang="en-US" baseline="-25000" dirty="0" smtClean="0"/>
              <a:t>2</a:t>
            </a:r>
            <a:r>
              <a:rPr lang="en-US" dirty="0" smtClean="0"/>
              <a:t> in normal and breast cancer tissue</a:t>
            </a:r>
            <a:endParaRPr lang="en-US"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885"/>
          <a:stretch/>
        </p:blipFill>
        <p:spPr bwMode="auto">
          <a:xfrm>
            <a:off x="914400" y="1638927"/>
            <a:ext cx="3657600" cy="2394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017247" y="4416623"/>
            <a:ext cx="3109506" cy="307777"/>
          </a:xfrm>
          <a:prstGeom prst="rect">
            <a:avLst/>
          </a:prstGeom>
        </p:spPr>
        <p:txBody>
          <a:bodyPr wrap="none">
            <a:spAutoFit/>
          </a:bodyPr>
          <a:lstStyle/>
          <a:p>
            <a:pPr algn="r"/>
            <a:r>
              <a:rPr lang="en-US" sz="1400" dirty="0" smtClean="0"/>
              <a:t>Tatum </a:t>
            </a:r>
            <a:r>
              <a:rPr lang="en-US" sz="1400" i="1" dirty="0"/>
              <a:t>et </a:t>
            </a:r>
            <a:r>
              <a:rPr lang="en-US" sz="1400" i="1" dirty="0" smtClean="0"/>
              <a:t>al. </a:t>
            </a:r>
            <a:r>
              <a:rPr lang="en-US" sz="1400" i="1" dirty="0"/>
              <a:t>Int. J. </a:t>
            </a:r>
            <a:r>
              <a:rPr lang="en-US" sz="1400" i="1" dirty="0" err="1"/>
              <a:t>Radiat</a:t>
            </a:r>
            <a:r>
              <a:rPr lang="en-US" sz="1400" i="1" dirty="0"/>
              <a:t>. Biol</a:t>
            </a:r>
            <a:r>
              <a:rPr lang="en-US" sz="1400" i="1" dirty="0" smtClean="0"/>
              <a:t>. </a:t>
            </a:r>
            <a:r>
              <a:rPr lang="en-US" sz="1400" dirty="0" smtClean="0"/>
              <a:t>2006</a:t>
            </a:r>
            <a:endParaRPr lang="en-US" sz="1400" dirty="0"/>
          </a:p>
        </p:txBody>
      </p:sp>
      <p:grpSp>
        <p:nvGrpSpPr>
          <p:cNvPr id="3" name="Group 2"/>
          <p:cNvGrpSpPr/>
          <p:nvPr/>
        </p:nvGrpSpPr>
        <p:grpSpPr>
          <a:xfrm>
            <a:off x="4681269" y="1633059"/>
            <a:ext cx="3658059" cy="2717544"/>
            <a:chOff x="4681269" y="1942590"/>
            <a:chExt cx="3658059" cy="2717544"/>
          </a:xfrm>
        </p:grpSpPr>
        <p:pic>
          <p:nvPicPr>
            <p:cNvPr id="8"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99"/>
            <a:stretch/>
          </p:blipFill>
          <p:spPr bwMode="auto">
            <a:xfrm>
              <a:off x="5029200" y="1948459"/>
              <a:ext cx="3310128" cy="271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681269" y="1942590"/>
              <a:ext cx="347241" cy="244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681959" y="4384782"/>
              <a:ext cx="199228" cy="27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874573" y="4375829"/>
              <a:ext cx="199228" cy="2743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5" descr="C:\Users\April\Desktop\all-cancer-ribbon.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822465" y="2222264"/>
              <a:ext cx="470301" cy="692727"/>
            </a:xfrm>
            <a:prstGeom prst="rect">
              <a:avLst/>
            </a:prstGeom>
            <a:noFill/>
            <a:extLst>
              <a:ext uri="{909E8E84-426E-40DD-AFC4-6F175D3DCCD1}">
                <a14:hiddenFill xmlns:a14="http://schemas.microsoft.com/office/drawing/2010/main">
                  <a:solidFill>
                    <a:srgbClr val="FFFFFF"/>
                  </a:solidFill>
                </a14:hiddenFill>
              </a:ext>
            </a:extLst>
          </p:spPr>
        </p:pic>
      </p:grpSp>
      <p:pic>
        <p:nvPicPr>
          <p:cNvPr id="614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t="87062"/>
          <a:stretch/>
        </p:blipFill>
        <p:spPr bwMode="auto">
          <a:xfrm>
            <a:off x="1262063" y="4020584"/>
            <a:ext cx="3309937" cy="35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38332"/>
          <a:stretch/>
        </p:blipFill>
        <p:spPr bwMode="auto">
          <a:xfrm>
            <a:off x="914399" y="4024725"/>
            <a:ext cx="347663" cy="478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90751" y="5092657"/>
            <a:ext cx="6417141" cy="461665"/>
          </a:xfrm>
          <a:prstGeom prst="rect">
            <a:avLst/>
          </a:prstGeom>
        </p:spPr>
        <p:txBody>
          <a:bodyPr wrap="none">
            <a:spAutoFit/>
          </a:bodyPr>
          <a:lstStyle/>
          <a:p>
            <a:r>
              <a:rPr lang="pt-BR" sz="2400" dirty="0" smtClean="0"/>
              <a:t>Eppendorf Electrode: O</a:t>
            </a:r>
            <a:r>
              <a:rPr lang="pt-BR" sz="2400" baseline="-25000" dirty="0" smtClean="0"/>
              <a:t>2</a:t>
            </a:r>
            <a:r>
              <a:rPr lang="pt-BR" sz="2400" dirty="0" smtClean="0"/>
              <a:t> </a:t>
            </a:r>
            <a:r>
              <a:rPr lang="pt-BR" sz="2400" dirty="0"/>
              <a:t>+ </a:t>
            </a:r>
            <a:r>
              <a:rPr lang="pt-BR" sz="2400" dirty="0" smtClean="0"/>
              <a:t>2H</a:t>
            </a:r>
            <a:r>
              <a:rPr lang="pt-BR" sz="2000" baseline="30000" dirty="0"/>
              <a:t>+</a:t>
            </a:r>
            <a:r>
              <a:rPr lang="pt-BR" sz="2400" dirty="0"/>
              <a:t> + 2e</a:t>
            </a:r>
            <a:r>
              <a:rPr lang="pt-BR" sz="2000" baseline="30000" dirty="0"/>
              <a:t>−</a:t>
            </a:r>
            <a:r>
              <a:rPr lang="pt-BR" sz="2400" dirty="0"/>
              <a:t> → H</a:t>
            </a:r>
            <a:r>
              <a:rPr lang="pt-BR" sz="2400" baseline="-25000" dirty="0"/>
              <a:t>2</a:t>
            </a:r>
            <a:r>
              <a:rPr lang="pt-BR" sz="2400" dirty="0"/>
              <a:t>O</a:t>
            </a:r>
            <a:r>
              <a:rPr lang="pt-BR" sz="2400" baseline="-25000" dirty="0"/>
              <a:t>2</a:t>
            </a:r>
            <a:endParaRPr lang="en-US" sz="2400" baseline="-25000" dirty="0"/>
          </a:p>
        </p:txBody>
      </p:sp>
    </p:spTree>
    <p:extLst>
      <p:ext uri="{BB962C8B-B14F-4D97-AF65-F5344CB8AC3E}">
        <p14:creationId xmlns:p14="http://schemas.microsoft.com/office/powerpoint/2010/main" val="364517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05400" y="1524000"/>
            <a:ext cx="3690669" cy="30805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4"/>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53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6310" y="2032688"/>
            <a:ext cx="4090205" cy="2685703"/>
          </a:xfrm>
          <a:prstGeom prst="rect">
            <a:avLst/>
          </a:prstGeom>
        </p:spPr>
      </p:pic>
      <p:cxnSp>
        <p:nvCxnSpPr>
          <p:cNvPr id="14" name="Straight Connector 13"/>
          <p:cNvCxnSpPr/>
          <p:nvPr/>
        </p:nvCxnSpPr>
        <p:spPr>
          <a:xfrm>
            <a:off x="2713583" y="4539302"/>
            <a:ext cx="19524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05200" y="4304447"/>
            <a:ext cx="569387" cy="300082"/>
          </a:xfrm>
          <a:prstGeom prst="rect">
            <a:avLst/>
          </a:prstGeom>
          <a:noFill/>
        </p:spPr>
        <p:txBody>
          <a:bodyPr wrap="none" rtlCol="0">
            <a:spAutoFit/>
          </a:bodyPr>
          <a:lstStyle/>
          <a:p>
            <a:r>
              <a:rPr lang="en-US" sz="1350" dirty="0">
                <a:solidFill>
                  <a:schemeClr val="bg1"/>
                </a:solidFill>
              </a:rPr>
              <a:t>5mm</a:t>
            </a:r>
          </a:p>
        </p:txBody>
      </p:sp>
      <p:grpSp>
        <p:nvGrpSpPr>
          <p:cNvPr id="16" name="Group 15"/>
          <p:cNvGrpSpPr/>
          <p:nvPr/>
        </p:nvGrpSpPr>
        <p:grpSpPr>
          <a:xfrm>
            <a:off x="5144786" y="1722566"/>
            <a:ext cx="3678322" cy="2881963"/>
            <a:chOff x="3432006" y="-363211"/>
            <a:chExt cx="4683992" cy="3247344"/>
          </a:xfrm>
        </p:grpSpPr>
        <p:graphicFrame>
          <p:nvGraphicFramePr>
            <p:cNvPr id="2" name="Object 1"/>
            <p:cNvGraphicFramePr>
              <a:graphicFrameLocks noChangeAspect="1"/>
            </p:cNvGraphicFramePr>
            <p:nvPr>
              <p:extLst/>
            </p:nvPr>
          </p:nvGraphicFramePr>
          <p:xfrm>
            <a:off x="3432006" y="-363211"/>
            <a:ext cx="4683992" cy="3247344"/>
          </p:xfrm>
          <a:graphic>
            <a:graphicData uri="http://schemas.openxmlformats.org/presentationml/2006/ole">
              <mc:AlternateContent xmlns:mc="http://schemas.openxmlformats.org/markup-compatibility/2006">
                <mc:Choice xmlns:v="urn:schemas-microsoft-com:vml" Requires="v">
                  <p:oleObj spid="_x0000_s1043" name="Prism 6" r:id="rId5" imgW="3995493" imgH="2770265" progId="Prism6.Document">
                    <p:embed/>
                  </p:oleObj>
                </mc:Choice>
                <mc:Fallback>
                  <p:oleObj name="Prism 6" r:id="rId5" imgW="3995493" imgH="2770265" progId="Prism6.Document">
                    <p:embed/>
                    <p:pic>
                      <p:nvPicPr>
                        <p:cNvPr id="0" name=""/>
                        <p:cNvPicPr/>
                        <p:nvPr/>
                      </p:nvPicPr>
                      <p:blipFill>
                        <a:blip r:embed="rId6"/>
                        <a:stretch>
                          <a:fillRect/>
                        </a:stretch>
                      </p:blipFill>
                      <p:spPr>
                        <a:xfrm>
                          <a:off x="3432006" y="-363211"/>
                          <a:ext cx="4683992" cy="3247344"/>
                        </a:xfrm>
                        <a:prstGeom prst="rect">
                          <a:avLst/>
                        </a:prstGeom>
                      </p:spPr>
                    </p:pic>
                  </p:oleObj>
                </mc:Fallback>
              </mc:AlternateContent>
            </a:graphicData>
          </a:graphic>
        </p:graphicFrame>
        <p:cxnSp>
          <p:nvCxnSpPr>
            <p:cNvPr id="4" name="Straight Connector 3"/>
            <p:cNvCxnSpPr/>
            <p:nvPr/>
          </p:nvCxnSpPr>
          <p:spPr>
            <a:xfrm flipH="1">
              <a:off x="6868431" y="19325"/>
              <a:ext cx="37323" cy="21553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209209" y="1689503"/>
              <a:ext cx="3191069" cy="93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49863" y="1689503"/>
              <a:ext cx="0" cy="4478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Title 1"/>
          <p:cNvSpPr>
            <a:spLocks noGrp="1"/>
          </p:cNvSpPr>
          <p:nvPr>
            <p:ph type="title"/>
          </p:nvPr>
        </p:nvSpPr>
        <p:spPr>
          <a:xfrm>
            <a:off x="-35169" y="-115274"/>
            <a:ext cx="8229600" cy="1143000"/>
          </a:xfrm>
        </p:spPr>
        <p:txBody>
          <a:bodyPr>
            <a:normAutofit/>
          </a:bodyPr>
          <a:lstStyle/>
          <a:p>
            <a:r>
              <a:rPr lang="en-US" dirty="0" smtClean="0"/>
              <a:t>O</a:t>
            </a:r>
            <a:r>
              <a:rPr lang="en-US" baseline="-25000" dirty="0" smtClean="0"/>
              <a:t>2</a:t>
            </a:r>
            <a:r>
              <a:rPr lang="en-US" dirty="0" smtClean="0"/>
              <a:t>  </a:t>
            </a:r>
            <a:r>
              <a:rPr lang="en-US" i="1" dirty="0" smtClean="0"/>
              <a:t>in vivo </a:t>
            </a:r>
            <a:r>
              <a:rPr lang="en-US" dirty="0" smtClean="0"/>
              <a:t>breast cancer model</a:t>
            </a:r>
            <a:endParaRPr lang="en-US" dirty="0"/>
          </a:p>
        </p:txBody>
      </p:sp>
    </p:spTree>
    <p:extLst>
      <p:ext uri="{BB962C8B-B14F-4D97-AF65-F5344CB8AC3E}">
        <p14:creationId xmlns:p14="http://schemas.microsoft.com/office/powerpoint/2010/main" val="22917188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21455</TotalTime>
  <Words>2117</Words>
  <Application>Microsoft Office PowerPoint</Application>
  <PresentationFormat>On-screen Show (4:3)</PresentationFormat>
  <Paragraphs>553</Paragraphs>
  <Slides>36</Slides>
  <Notes>10</Notes>
  <HiddenSlides>0</HiddenSlides>
  <MMClips>4</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4" baseType="lpstr">
      <vt:lpstr>Arial</vt:lpstr>
      <vt:lpstr>Calibri</vt:lpstr>
      <vt:lpstr>msgothic</vt:lpstr>
      <vt:lpstr>Times New Roman</vt:lpstr>
      <vt:lpstr>Trebuchet MS</vt:lpstr>
      <vt:lpstr>Wingdings</vt:lpstr>
      <vt:lpstr>Office Theme</vt:lpstr>
      <vt:lpstr>Prism 6</vt:lpstr>
      <vt:lpstr>The Role of Hypoxia in the Dynamic Tumor Microenvironment</vt:lpstr>
      <vt:lpstr>Breast Cancer</vt:lpstr>
      <vt:lpstr>PowerPoint Presentation</vt:lpstr>
      <vt:lpstr>Metastasis</vt:lpstr>
      <vt:lpstr>PowerPoint Presentation</vt:lpstr>
      <vt:lpstr>O2 in human physiology &amp; cancer</vt:lpstr>
      <vt:lpstr>Intratumoral Hypoxia</vt:lpstr>
      <vt:lpstr>O2 in normal and breast cancer tissue</vt:lpstr>
      <vt:lpstr>O2  in vivo breast cancer model</vt:lpstr>
      <vt:lpstr>Hypoxia-inducible factors -- HIFs Master regulators of O2 homeostasis</vt:lpstr>
      <vt:lpstr>HIF-1 </vt:lpstr>
      <vt:lpstr>PowerPoint Presentation</vt:lpstr>
      <vt:lpstr>Hypoxia promotes fibrillar collagen deposition</vt:lpstr>
      <vt:lpstr>The Extracellular Matrix </vt:lpstr>
      <vt:lpstr>PowerPoint Presentation</vt:lpstr>
      <vt:lpstr>PowerPoint Presentation</vt:lpstr>
      <vt:lpstr>PowerPoint Presentation</vt:lpstr>
      <vt:lpstr>A collagen rich ECM promotes cell migration and persistence</vt:lpstr>
      <vt:lpstr>Invasive Morphology</vt:lpstr>
      <vt:lpstr>PowerPoint Presentation</vt:lpstr>
      <vt:lpstr>Where is the collagen?</vt:lpstr>
      <vt:lpstr>Collagen Biogenesis</vt:lpstr>
      <vt:lpstr>HIF-1α promotes collagen hydroxylase expression</vt:lpstr>
      <vt:lpstr>PowerPoint Presentation</vt:lpstr>
      <vt:lpstr>Mouse model for metastasis</vt:lpstr>
      <vt:lpstr>Collagen prolyl hydroxylase KD prevents pulmonary metastasis</vt:lpstr>
      <vt:lpstr>Collagen prolyl hydroxylase KD reduces lymphatic infiltration</vt:lpstr>
      <vt:lpstr>Reducing prolyl hydroxylase expression suppresses fibrillar collagen deposition</vt:lpstr>
      <vt:lpstr>Tumor stiffness </vt:lpstr>
      <vt:lpstr>Summary Part 1</vt:lpstr>
      <vt:lpstr>PowerPoint Presentation</vt:lpstr>
      <vt:lpstr> </vt:lpstr>
      <vt:lpstr>Permanent marking of hypoxia-exposed cells</vt:lpstr>
      <vt:lpstr>Hypoxia marking strategy in vitro</vt:lpstr>
      <vt:lpstr>PowerPoint Presentation</vt:lpstr>
      <vt:lpstr>Hypoxia marking strategy in tumors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Hypoxia-inducible factors enhance glutamate signaling in cancer cells</dc:title>
  <dc:creator>HongHong Hu</dc:creator>
  <cp:lastModifiedBy>dgilkes</cp:lastModifiedBy>
  <cp:revision>729</cp:revision>
  <dcterms:created xsi:type="dcterms:W3CDTF">2006-08-16T00:00:00Z</dcterms:created>
  <dcterms:modified xsi:type="dcterms:W3CDTF">2017-04-18T15:24:35Z</dcterms:modified>
</cp:coreProperties>
</file>